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318" r:id="rId2"/>
    <p:sldId id="319" r:id="rId3"/>
    <p:sldId id="320" r:id="rId4"/>
    <p:sldId id="321" r:id="rId5"/>
    <p:sldId id="323" r:id="rId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0A3E"/>
    <a:srgbClr val="D5C2F9"/>
    <a:srgbClr val="F8D9B8"/>
    <a:srgbClr val="2B6FB2"/>
    <a:srgbClr val="5F41A6"/>
    <a:srgbClr val="CE59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סגנון בהיר 3 - הדגשה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EC20E35-A176-4012-BC5E-935CFFF8708E}" styleName="סגנון ביניים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74" autoAdjust="0"/>
    <p:restoredTop sz="90566" autoAdjust="0"/>
  </p:normalViewPr>
  <p:slideViewPr>
    <p:cSldViewPr snapToGrid="0">
      <p:cViewPr varScale="1">
        <p:scale>
          <a:sx n="33" d="100"/>
          <a:sy n="33" d="100"/>
        </p:scale>
        <p:origin x="3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9a06623a6524d680" providerId="LiveId" clId="{156AD08C-61D1-411D-9298-EDC781E672DD}"/>
    <pc:docChg chg="custSel modSld">
      <pc:chgData name="" userId="9a06623a6524d680" providerId="LiveId" clId="{156AD08C-61D1-411D-9298-EDC781E672DD}" dt="2024-12-29T09:33:00.809" v="12" actId="20577"/>
      <pc:docMkLst>
        <pc:docMk/>
      </pc:docMkLst>
      <pc:sldChg chg="modSp">
        <pc:chgData name="" userId="9a06623a6524d680" providerId="LiveId" clId="{156AD08C-61D1-411D-9298-EDC781E672DD}" dt="2024-12-29T09:33:00.809" v="12" actId="20577"/>
        <pc:sldMkLst>
          <pc:docMk/>
          <pc:sldMk cId="4082389403" sldId="318"/>
        </pc:sldMkLst>
        <pc:graphicFrameChg chg="modGraphic">
          <ac:chgData name="" userId="9a06623a6524d680" providerId="LiveId" clId="{156AD08C-61D1-411D-9298-EDC781E672DD}" dt="2024-12-29T09:33:00.809" v="12" actId="20577"/>
          <ac:graphicFrameMkLst>
            <pc:docMk/>
            <pc:sldMk cId="4082389403" sldId="318"/>
            <ac:graphicFrameMk id="2" creationId="{AC25CDC9-76CD-46F4-BC65-1183147EBEA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Bowl with salmon cakes, salad and houmo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Bowl of pappardelle pasta with parsley butter, roasted hazelnuts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0.png"/><Relationship Id="rId18" Type="http://schemas.openxmlformats.org/officeDocument/2006/relationships/image" Target="../media/image165.png"/><Relationship Id="rId26" Type="http://schemas.openxmlformats.org/officeDocument/2006/relationships/image" Target="../media/image173.png"/><Relationship Id="rId39" Type="http://schemas.openxmlformats.org/officeDocument/2006/relationships/image" Target="../media/image186.png"/><Relationship Id="rId21" Type="http://schemas.openxmlformats.org/officeDocument/2006/relationships/image" Target="../media/image168.png"/><Relationship Id="rId34" Type="http://schemas.openxmlformats.org/officeDocument/2006/relationships/image" Target="../media/image181.png"/><Relationship Id="rId42" Type="http://schemas.openxmlformats.org/officeDocument/2006/relationships/image" Target="../media/image189.png"/><Relationship Id="rId47" Type="http://schemas.openxmlformats.org/officeDocument/2006/relationships/image" Target="../media/image194.png"/><Relationship Id="rId50" Type="http://schemas.openxmlformats.org/officeDocument/2006/relationships/image" Target="../media/image197.png"/><Relationship Id="rId55" Type="http://schemas.openxmlformats.org/officeDocument/2006/relationships/image" Target="../media/image202.png"/><Relationship Id="rId7" Type="http://schemas.openxmlformats.org/officeDocument/2006/relationships/image" Target="../media/image154.png"/><Relationship Id="rId2" Type="http://schemas.openxmlformats.org/officeDocument/2006/relationships/image" Target="../media/image2.jpeg"/><Relationship Id="rId16" Type="http://schemas.openxmlformats.org/officeDocument/2006/relationships/image" Target="../media/image163.png"/><Relationship Id="rId29" Type="http://schemas.openxmlformats.org/officeDocument/2006/relationships/image" Target="../media/image176.png"/><Relationship Id="rId11" Type="http://schemas.openxmlformats.org/officeDocument/2006/relationships/image" Target="../media/image158.png"/><Relationship Id="rId24" Type="http://schemas.openxmlformats.org/officeDocument/2006/relationships/image" Target="../media/image171.png"/><Relationship Id="rId32" Type="http://schemas.openxmlformats.org/officeDocument/2006/relationships/image" Target="../media/image179.png"/><Relationship Id="rId37" Type="http://schemas.openxmlformats.org/officeDocument/2006/relationships/image" Target="../media/image184.png"/><Relationship Id="rId40" Type="http://schemas.openxmlformats.org/officeDocument/2006/relationships/image" Target="../media/image187.png"/><Relationship Id="rId45" Type="http://schemas.openxmlformats.org/officeDocument/2006/relationships/image" Target="../media/image192.png"/><Relationship Id="rId53" Type="http://schemas.openxmlformats.org/officeDocument/2006/relationships/image" Target="../media/image200.png"/><Relationship Id="rId58" Type="http://schemas.openxmlformats.org/officeDocument/2006/relationships/image" Target="../media/image205.png"/><Relationship Id="rId5" Type="http://schemas.openxmlformats.org/officeDocument/2006/relationships/image" Target="../media/image152.png"/><Relationship Id="rId61" Type="http://schemas.openxmlformats.org/officeDocument/2006/relationships/image" Target="../media/image208.png"/><Relationship Id="rId19" Type="http://schemas.openxmlformats.org/officeDocument/2006/relationships/image" Target="../media/image166.png"/><Relationship Id="rId14" Type="http://schemas.openxmlformats.org/officeDocument/2006/relationships/image" Target="../media/image161.png"/><Relationship Id="rId22" Type="http://schemas.openxmlformats.org/officeDocument/2006/relationships/image" Target="../media/image169.png"/><Relationship Id="rId27" Type="http://schemas.openxmlformats.org/officeDocument/2006/relationships/image" Target="../media/image174.png"/><Relationship Id="rId30" Type="http://schemas.openxmlformats.org/officeDocument/2006/relationships/image" Target="../media/image177.png"/><Relationship Id="rId35" Type="http://schemas.openxmlformats.org/officeDocument/2006/relationships/image" Target="../media/image182.png"/><Relationship Id="rId43" Type="http://schemas.openxmlformats.org/officeDocument/2006/relationships/image" Target="../media/image190.png"/><Relationship Id="rId48" Type="http://schemas.openxmlformats.org/officeDocument/2006/relationships/image" Target="../media/image195.png"/><Relationship Id="rId56" Type="http://schemas.openxmlformats.org/officeDocument/2006/relationships/image" Target="../media/image203.png"/><Relationship Id="rId8" Type="http://schemas.openxmlformats.org/officeDocument/2006/relationships/image" Target="../media/image155.png"/><Relationship Id="rId51" Type="http://schemas.openxmlformats.org/officeDocument/2006/relationships/image" Target="../media/image198.png"/><Relationship Id="rId3" Type="http://schemas.openxmlformats.org/officeDocument/2006/relationships/image" Target="../media/image1500.png"/><Relationship Id="rId12" Type="http://schemas.openxmlformats.org/officeDocument/2006/relationships/image" Target="../media/image159.png"/><Relationship Id="rId17" Type="http://schemas.openxmlformats.org/officeDocument/2006/relationships/image" Target="../media/image164.png"/><Relationship Id="rId25" Type="http://schemas.openxmlformats.org/officeDocument/2006/relationships/image" Target="../media/image172.png"/><Relationship Id="rId33" Type="http://schemas.openxmlformats.org/officeDocument/2006/relationships/image" Target="../media/image180.png"/><Relationship Id="rId38" Type="http://schemas.openxmlformats.org/officeDocument/2006/relationships/image" Target="../media/image185.png"/><Relationship Id="rId46" Type="http://schemas.openxmlformats.org/officeDocument/2006/relationships/image" Target="../media/image193.png"/><Relationship Id="rId59" Type="http://schemas.openxmlformats.org/officeDocument/2006/relationships/image" Target="../media/image206.png"/><Relationship Id="rId20" Type="http://schemas.openxmlformats.org/officeDocument/2006/relationships/image" Target="../media/image167.png"/><Relationship Id="rId41" Type="http://schemas.openxmlformats.org/officeDocument/2006/relationships/image" Target="../media/image188.png"/><Relationship Id="rId54" Type="http://schemas.openxmlformats.org/officeDocument/2006/relationships/image" Target="../media/image201.png"/><Relationship Id="rId62" Type="http://schemas.openxmlformats.org/officeDocument/2006/relationships/image" Target="../media/image20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3.png"/><Relationship Id="rId15" Type="http://schemas.openxmlformats.org/officeDocument/2006/relationships/image" Target="../media/image162.png"/><Relationship Id="rId23" Type="http://schemas.openxmlformats.org/officeDocument/2006/relationships/image" Target="../media/image170.png"/><Relationship Id="rId28" Type="http://schemas.openxmlformats.org/officeDocument/2006/relationships/image" Target="../media/image175.png"/><Relationship Id="rId36" Type="http://schemas.openxmlformats.org/officeDocument/2006/relationships/image" Target="../media/image183.png"/><Relationship Id="rId49" Type="http://schemas.openxmlformats.org/officeDocument/2006/relationships/image" Target="../media/image196.png"/><Relationship Id="rId57" Type="http://schemas.openxmlformats.org/officeDocument/2006/relationships/image" Target="../media/image204.png"/><Relationship Id="rId10" Type="http://schemas.openxmlformats.org/officeDocument/2006/relationships/image" Target="../media/image157.png"/><Relationship Id="rId31" Type="http://schemas.openxmlformats.org/officeDocument/2006/relationships/image" Target="../media/image178.png"/><Relationship Id="rId44" Type="http://schemas.openxmlformats.org/officeDocument/2006/relationships/image" Target="../media/image191.png"/><Relationship Id="rId52" Type="http://schemas.openxmlformats.org/officeDocument/2006/relationships/image" Target="../media/image199.png"/><Relationship Id="rId60" Type="http://schemas.openxmlformats.org/officeDocument/2006/relationships/image" Target="../media/image207.png"/><Relationship Id="rId4" Type="http://schemas.openxmlformats.org/officeDocument/2006/relationships/image" Target="../media/image1510.png"/><Relationship Id="rId9" Type="http://schemas.openxmlformats.org/officeDocument/2006/relationships/image" Target="../media/image15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13" Type="http://schemas.openxmlformats.org/officeDocument/2006/relationships/image" Target="../media/image218.png"/><Relationship Id="rId18" Type="http://schemas.openxmlformats.org/officeDocument/2006/relationships/image" Target="../media/image223.png"/><Relationship Id="rId3" Type="http://schemas.openxmlformats.org/officeDocument/2006/relationships/image" Target="../media/image1500.png"/><Relationship Id="rId7" Type="http://schemas.openxmlformats.org/officeDocument/2006/relationships/image" Target="../media/image212.png"/><Relationship Id="rId12" Type="http://schemas.openxmlformats.org/officeDocument/2006/relationships/image" Target="../media/image217.png"/><Relationship Id="rId17" Type="http://schemas.openxmlformats.org/officeDocument/2006/relationships/image" Target="../media/image222.png"/><Relationship Id="rId2" Type="http://schemas.openxmlformats.org/officeDocument/2006/relationships/image" Target="../media/image2.jpeg"/><Relationship Id="rId16" Type="http://schemas.openxmlformats.org/officeDocument/2006/relationships/image" Target="../media/image22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1.png"/><Relationship Id="rId11" Type="http://schemas.openxmlformats.org/officeDocument/2006/relationships/image" Target="../media/image216.png"/><Relationship Id="rId5" Type="http://schemas.openxmlformats.org/officeDocument/2006/relationships/image" Target="../media/image210.png"/><Relationship Id="rId15" Type="http://schemas.openxmlformats.org/officeDocument/2006/relationships/image" Target="../media/image220.png"/><Relationship Id="rId10" Type="http://schemas.openxmlformats.org/officeDocument/2006/relationships/image" Target="../media/image215.png"/><Relationship Id="rId4" Type="http://schemas.openxmlformats.org/officeDocument/2006/relationships/image" Target="../media/image1510.png"/><Relationship Id="rId9" Type="http://schemas.openxmlformats.org/officeDocument/2006/relationships/image" Target="../media/image214.png"/><Relationship Id="rId14" Type="http://schemas.openxmlformats.org/officeDocument/2006/relationships/image" Target="../media/image2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13" Type="http://schemas.openxmlformats.org/officeDocument/2006/relationships/image" Target="../media/image234.png"/><Relationship Id="rId18" Type="http://schemas.openxmlformats.org/officeDocument/2006/relationships/image" Target="../media/image239.png"/><Relationship Id="rId3" Type="http://schemas.openxmlformats.org/officeDocument/2006/relationships/image" Target="../media/image2.jpeg"/><Relationship Id="rId21" Type="http://schemas.openxmlformats.org/officeDocument/2006/relationships/image" Target="../media/image242.png"/><Relationship Id="rId7" Type="http://schemas.openxmlformats.org/officeDocument/2006/relationships/image" Target="../media/image228.png"/><Relationship Id="rId12" Type="http://schemas.openxmlformats.org/officeDocument/2006/relationships/image" Target="../media/image233.png"/><Relationship Id="rId17" Type="http://schemas.openxmlformats.org/officeDocument/2006/relationships/image" Target="../media/image238.png"/><Relationship Id="rId2" Type="http://schemas.openxmlformats.org/officeDocument/2006/relationships/image" Target="../media/image3.png"/><Relationship Id="rId16" Type="http://schemas.openxmlformats.org/officeDocument/2006/relationships/image" Target="../media/image237.png"/><Relationship Id="rId20" Type="http://schemas.openxmlformats.org/officeDocument/2006/relationships/image" Target="../media/image24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7.png"/><Relationship Id="rId11" Type="http://schemas.openxmlformats.org/officeDocument/2006/relationships/image" Target="../media/image232.png"/><Relationship Id="rId5" Type="http://schemas.openxmlformats.org/officeDocument/2006/relationships/image" Target="../media/image226.png"/><Relationship Id="rId15" Type="http://schemas.openxmlformats.org/officeDocument/2006/relationships/image" Target="../media/image236.png"/><Relationship Id="rId10" Type="http://schemas.openxmlformats.org/officeDocument/2006/relationships/image" Target="../media/image231.png"/><Relationship Id="rId19" Type="http://schemas.openxmlformats.org/officeDocument/2006/relationships/image" Target="../media/image240.png"/><Relationship Id="rId4" Type="http://schemas.openxmlformats.org/officeDocument/2006/relationships/image" Target="../media/image225.png"/><Relationship Id="rId9" Type="http://schemas.openxmlformats.org/officeDocument/2006/relationships/image" Target="../media/image230.png"/><Relationship Id="rId14" Type="http://schemas.openxmlformats.org/officeDocument/2006/relationships/image" Target="../media/image235.png"/><Relationship Id="rId22" Type="http://schemas.openxmlformats.org/officeDocument/2006/relationships/image" Target="../media/image24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0BC43EEC-58BD-41D8-9725-C9651DB40767}"/>
              </a:ext>
            </a:extLst>
          </p:cNvPr>
          <p:cNvSpPr/>
          <p:nvPr/>
        </p:nvSpPr>
        <p:spPr>
          <a:xfrm>
            <a:off x="0" y="136186"/>
            <a:ext cx="24422910" cy="13443627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3" t="-3297" r="-1363" b="-3655"/>
            </a:stretch>
          </a:blipFill>
        </p:spPr>
        <p:txBody>
          <a:bodyPr/>
          <a:lstStyle/>
          <a:p>
            <a:endParaRPr lang="he-IL" sz="6400">
              <a:latin typeface="Rubik" pitchFamily="2" charset="-79"/>
              <a:cs typeface="Rubik" pitchFamily="2" charset="-79"/>
            </a:endParaRPr>
          </a:p>
        </p:txBody>
      </p:sp>
      <p:sp>
        <p:nvSpPr>
          <p:cNvPr id="3" name="כותרת 1">
            <a:extLst>
              <a:ext uri="{FF2B5EF4-FFF2-40B4-BE49-F238E27FC236}">
                <a16:creationId xmlns:a16="http://schemas.microsoft.com/office/drawing/2014/main" id="{F450F8FE-F118-4AB7-A74F-450A32CEFF9A}"/>
              </a:ext>
            </a:extLst>
          </p:cNvPr>
          <p:cNvSpPr txBox="1">
            <a:spLocks/>
          </p:cNvSpPr>
          <p:nvPr/>
        </p:nvSpPr>
        <p:spPr>
          <a:xfrm>
            <a:off x="2638834" y="506543"/>
            <a:ext cx="19106330" cy="239753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/>
            <a:r>
              <a:rPr lang="he-IL" sz="80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חקירה איכותנית של פולינום המתפרק למכפלות </a:t>
            </a:r>
            <a:br>
              <a:rPr lang="he-IL" sz="48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</a:br>
            <a:endParaRPr lang="he-IL" sz="8000" b="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AC25CDC9-76CD-46F4-BC65-1183147EBE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613174"/>
              </p:ext>
            </p:extLst>
          </p:nvPr>
        </p:nvGraphicFramePr>
        <p:xfrm>
          <a:off x="781455" y="2548648"/>
          <a:ext cx="22859999" cy="5374960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6348872">
                  <a:extLst>
                    <a:ext uri="{9D8B030D-6E8A-4147-A177-3AD203B41FA5}">
                      <a16:colId xmlns:a16="http://schemas.microsoft.com/office/drawing/2014/main" val="187806322"/>
                    </a:ext>
                  </a:extLst>
                </a:gridCol>
                <a:gridCol w="16511127">
                  <a:extLst>
                    <a:ext uri="{9D8B030D-6E8A-4147-A177-3AD203B41FA5}">
                      <a16:colId xmlns:a16="http://schemas.microsoft.com/office/drawing/2014/main" val="3593521554"/>
                    </a:ext>
                  </a:extLst>
                </a:gridCol>
              </a:tblGrid>
              <a:tr h="54445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נושא/תחום:  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מתמטיקה – קדם אנליזה </a:t>
                      </a:r>
                      <a:endParaRPr lang="en-US" sz="40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3144279"/>
                  </a:ext>
                </a:extLst>
              </a:tr>
              <a:tr h="5154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כיתות: 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כיתה י' – רמת </a:t>
                      </a:r>
                      <a:r>
                        <a:rPr lang="he-IL" sz="4000">
                          <a:effectLst/>
                          <a:latin typeface="Rubik" pitchFamily="2" charset="-79"/>
                          <a:cs typeface="Rubik" pitchFamily="2" charset="-79"/>
                        </a:rPr>
                        <a:t>5 יחל </a:t>
                      </a:r>
                      <a:endParaRPr lang="en-US" sz="40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5131935"/>
                  </a:ext>
                </a:extLst>
              </a:tr>
              <a:tr h="54445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משך השיעור: 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>
                          <a:effectLst/>
                          <a:latin typeface="Rubik" pitchFamily="2" charset="-79"/>
                          <a:cs typeface="Rubik" pitchFamily="2" charset="-79"/>
                        </a:rPr>
                        <a:t>45 דקות </a:t>
                      </a:r>
                      <a:endParaRPr lang="en-US" sz="40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4030174"/>
                  </a:ext>
                </a:extLst>
              </a:tr>
              <a:tr h="828739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>
                          <a:effectLst/>
                          <a:latin typeface="Rubik" pitchFamily="2" charset="-79"/>
                          <a:cs typeface="Rubik" pitchFamily="2" charset="-79"/>
                        </a:rPr>
                        <a:t>מטרות השיעור:</a:t>
                      </a:r>
                      <a:endParaRPr lang="en-US" sz="400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40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התלמיד ילמד לשרטט פונקציית פולינום המתפרקת לגורמים ליניאריים. 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התלמיד ידע לזהות האם נקודת אפס תהייה נקודת חיתוך או נקודת השקה. 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התלמיד ידע לזהות האם נקודת אפס תהייה נקודת חיתוך רגילה או נקודת פיתול.  </a:t>
                      </a:r>
                      <a:endParaRPr lang="en-US" sz="40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2979004"/>
                  </a:ext>
                </a:extLst>
              </a:tr>
              <a:tr h="54445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תגיות: 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40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@חשיבה מופשטת</a:t>
                      </a:r>
                      <a:endParaRPr lang="en-US" sz="40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40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@שימוש בכלים דיגיטליים </a:t>
                      </a:r>
                      <a:endParaRPr lang="en-US" sz="40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7382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38940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4CAAF0F-DFF4-435F-BBC1-69FB5ABD1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p:sp>
        <p:nvSpPr>
          <p:cNvPr id="3" name="כותרת 1">
            <a:extLst>
              <a:ext uri="{FF2B5EF4-FFF2-40B4-BE49-F238E27FC236}">
                <a16:creationId xmlns:a16="http://schemas.microsoft.com/office/drawing/2014/main" id="{F450F8FE-F118-4AB7-A74F-450A32CEFF9A}"/>
              </a:ext>
            </a:extLst>
          </p:cNvPr>
          <p:cNvSpPr txBox="1">
            <a:spLocks/>
          </p:cNvSpPr>
          <p:nvPr/>
        </p:nvSpPr>
        <p:spPr>
          <a:xfrm>
            <a:off x="2638834" y="506543"/>
            <a:ext cx="19106330" cy="239753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/>
            <a:r>
              <a:rPr lang="he-IL" sz="80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חקירה איכותנית של פולינום המתפרק למכפלות </a:t>
            </a:r>
            <a:br>
              <a:rPr lang="he-IL" sz="48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</a:br>
            <a:r>
              <a:rPr lang="he-IL" sz="48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(</a:t>
            </a:r>
            <a:r>
              <a:rPr lang="he-IL" sz="4800" b="0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 שעות לימוד)   </a:t>
            </a:r>
            <a:endParaRPr lang="he-IL" sz="8000" b="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כותרת 1">
                <a:extLst>
                  <a:ext uri="{FF2B5EF4-FFF2-40B4-BE49-F238E27FC236}">
                    <a16:creationId xmlns:a16="http://schemas.microsoft.com/office/drawing/2014/main" id="{A21FE442-70CA-4423-B4C3-5A2CE8133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370986" y="2047053"/>
                <a:ext cx="10227073" cy="264703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6" name="כותרת 1">
                <a:extLst>
                  <a:ext uri="{FF2B5EF4-FFF2-40B4-BE49-F238E27FC236}">
                    <a16:creationId xmlns:a16="http://schemas.microsoft.com/office/drawing/2014/main" id="{A21FE442-70CA-4423-B4C3-5A2CE8133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70986" y="2047053"/>
                <a:ext cx="10227073" cy="26470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כותרת 1">
                <a:extLst>
                  <a:ext uri="{FF2B5EF4-FFF2-40B4-BE49-F238E27FC236}">
                    <a16:creationId xmlns:a16="http://schemas.microsoft.com/office/drawing/2014/main" id="{756BD52D-E30C-4233-94C0-8137AC2598D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4153" y="1947492"/>
                <a:ext cx="10227073" cy="264703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7" name="כותרת 1">
                <a:extLst>
                  <a:ext uri="{FF2B5EF4-FFF2-40B4-BE49-F238E27FC236}">
                    <a16:creationId xmlns:a16="http://schemas.microsoft.com/office/drawing/2014/main" id="{756BD52D-E30C-4233-94C0-8137AC259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53" y="1947492"/>
                <a:ext cx="10227073" cy="26470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מחבר ישר 7">
            <a:extLst>
              <a:ext uri="{FF2B5EF4-FFF2-40B4-BE49-F238E27FC236}">
                <a16:creationId xmlns:a16="http://schemas.microsoft.com/office/drawing/2014/main" id="{956908B5-DE21-4C87-9DFE-D3F0D9714CAA}"/>
              </a:ext>
            </a:extLst>
          </p:cNvPr>
          <p:cNvCxnSpPr>
            <a:cxnSpLocks/>
          </p:cNvCxnSpPr>
          <p:nvPr/>
        </p:nvCxnSpPr>
        <p:spPr>
          <a:xfrm>
            <a:off x="12192000" y="2262698"/>
            <a:ext cx="0" cy="11067107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כותרת 1">
            <a:extLst>
              <a:ext uri="{FF2B5EF4-FFF2-40B4-BE49-F238E27FC236}">
                <a16:creationId xmlns:a16="http://schemas.microsoft.com/office/drawing/2014/main" id="{A9008E7F-E002-41F7-8B14-39B17AF1FC4E}"/>
              </a:ext>
            </a:extLst>
          </p:cNvPr>
          <p:cNvSpPr txBox="1">
            <a:spLocks/>
          </p:cNvSpPr>
          <p:nvPr/>
        </p:nvSpPr>
        <p:spPr>
          <a:xfrm>
            <a:off x="21078041" y="3456113"/>
            <a:ext cx="3242170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נקודות אפס: </a:t>
            </a:r>
            <a:endParaRPr lang="he-IL" sz="48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6D20C97A-A430-4A12-B72E-782CABFCCDB2}"/>
                  </a:ext>
                </a:extLst>
              </p:cNvPr>
              <p:cNvSpPr/>
              <p:nvPr/>
            </p:nvSpPr>
            <p:spPr>
              <a:xfrm>
                <a:off x="2898643" y="5130239"/>
                <a:ext cx="177247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2" name="מלבן 11">
                <a:extLst>
                  <a:ext uri="{FF2B5EF4-FFF2-40B4-BE49-F238E27FC236}">
                    <a16:creationId xmlns:a16="http://schemas.microsoft.com/office/drawing/2014/main" id="{6D20C97A-A430-4A12-B72E-782CABFCCD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8643" y="5130239"/>
                <a:ext cx="1772473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009E63B2-6B48-48F0-951D-FC6354A583C7}"/>
                  </a:ext>
                </a:extLst>
              </p:cNvPr>
              <p:cNvSpPr/>
              <p:nvPr/>
            </p:nvSpPr>
            <p:spPr>
              <a:xfrm>
                <a:off x="5156379" y="5130240"/>
                <a:ext cx="178433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3" name="מלבן 12">
                <a:extLst>
                  <a:ext uri="{FF2B5EF4-FFF2-40B4-BE49-F238E27FC236}">
                    <a16:creationId xmlns:a16="http://schemas.microsoft.com/office/drawing/2014/main" id="{009E63B2-6B48-48F0-951D-FC6354A583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6379" y="5130240"/>
                <a:ext cx="1784335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45B247B2-5473-4992-B1AB-1596AA9FE0FA}"/>
                  </a:ext>
                </a:extLst>
              </p:cNvPr>
              <p:cNvSpPr/>
              <p:nvPr/>
            </p:nvSpPr>
            <p:spPr>
              <a:xfrm>
                <a:off x="7460219" y="5130240"/>
                <a:ext cx="216745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45B247B2-5473-4992-B1AB-1596AA9FE0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219" y="5130240"/>
                <a:ext cx="2167452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מלבן 17">
                <a:extLst>
                  <a:ext uri="{FF2B5EF4-FFF2-40B4-BE49-F238E27FC236}">
                    <a16:creationId xmlns:a16="http://schemas.microsoft.com/office/drawing/2014/main" id="{FF66A1A7-41EE-4576-A589-AD7A9A66D1D3}"/>
                  </a:ext>
                </a:extLst>
              </p:cNvPr>
              <p:cNvSpPr/>
              <p:nvPr/>
            </p:nvSpPr>
            <p:spPr>
              <a:xfrm>
                <a:off x="7722955" y="5884704"/>
                <a:ext cx="181011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8" name="מלבן 17">
                <a:extLst>
                  <a:ext uri="{FF2B5EF4-FFF2-40B4-BE49-F238E27FC236}">
                    <a16:creationId xmlns:a16="http://schemas.microsoft.com/office/drawing/2014/main" id="{FF66A1A7-41EE-4576-A589-AD7A9A66D1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2955" y="5884704"/>
                <a:ext cx="1810111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87DD3C48-4EBE-49B6-8105-B7096B90D29C}"/>
                  </a:ext>
                </a:extLst>
              </p:cNvPr>
              <p:cNvSpPr/>
              <p:nvPr/>
            </p:nvSpPr>
            <p:spPr>
              <a:xfrm>
                <a:off x="5571581" y="5884704"/>
                <a:ext cx="142699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87DD3C48-4EBE-49B6-8105-B7096B90D2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1581" y="5884704"/>
                <a:ext cx="1426993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7D975A2E-DB0A-4BEA-B04F-539E797C6C51}"/>
                  </a:ext>
                </a:extLst>
              </p:cNvPr>
              <p:cNvSpPr/>
              <p:nvPr/>
            </p:nvSpPr>
            <p:spPr>
              <a:xfrm>
                <a:off x="3020058" y="5872332"/>
                <a:ext cx="142699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7D975A2E-DB0A-4BEA-B04F-539E797C6C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058" y="5872332"/>
                <a:ext cx="1426993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חץ: למטה 21">
            <a:extLst>
              <a:ext uri="{FF2B5EF4-FFF2-40B4-BE49-F238E27FC236}">
                <a16:creationId xmlns:a16="http://schemas.microsoft.com/office/drawing/2014/main" id="{76867B58-E734-4C49-8D2A-65172A8D1552}"/>
              </a:ext>
            </a:extLst>
          </p:cNvPr>
          <p:cNvSpPr/>
          <p:nvPr/>
        </p:nvSpPr>
        <p:spPr>
          <a:xfrm rot="20755298">
            <a:off x="5743386" y="3899608"/>
            <a:ext cx="381033" cy="1031795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3" name="חץ: למטה 32">
            <a:extLst>
              <a:ext uri="{FF2B5EF4-FFF2-40B4-BE49-F238E27FC236}">
                <a16:creationId xmlns:a16="http://schemas.microsoft.com/office/drawing/2014/main" id="{F428F7C6-0FBC-4FB7-A38E-DE0FC0E38792}"/>
              </a:ext>
            </a:extLst>
          </p:cNvPr>
          <p:cNvSpPr/>
          <p:nvPr/>
        </p:nvSpPr>
        <p:spPr>
          <a:xfrm rot="20755298">
            <a:off x="7458177" y="3914607"/>
            <a:ext cx="381033" cy="1031795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4" name="חץ: למטה 33">
            <a:extLst>
              <a:ext uri="{FF2B5EF4-FFF2-40B4-BE49-F238E27FC236}">
                <a16:creationId xmlns:a16="http://schemas.microsoft.com/office/drawing/2014/main" id="{4450F503-680A-4B17-9AEF-3F3C780B9198}"/>
              </a:ext>
            </a:extLst>
          </p:cNvPr>
          <p:cNvSpPr/>
          <p:nvPr/>
        </p:nvSpPr>
        <p:spPr>
          <a:xfrm rot="844702" flipH="1">
            <a:off x="4028596" y="3817605"/>
            <a:ext cx="381033" cy="1031795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מלבן 34">
                <a:extLst>
                  <a:ext uri="{FF2B5EF4-FFF2-40B4-BE49-F238E27FC236}">
                    <a16:creationId xmlns:a16="http://schemas.microsoft.com/office/drawing/2014/main" id="{FB925843-7F54-45FF-9ECE-0894C5F21C31}"/>
                  </a:ext>
                </a:extLst>
              </p:cNvPr>
              <p:cNvSpPr/>
              <p:nvPr/>
            </p:nvSpPr>
            <p:spPr>
              <a:xfrm>
                <a:off x="14923486" y="5321397"/>
                <a:ext cx="177247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35" name="מלבן 34">
                <a:extLst>
                  <a:ext uri="{FF2B5EF4-FFF2-40B4-BE49-F238E27FC236}">
                    <a16:creationId xmlns:a16="http://schemas.microsoft.com/office/drawing/2014/main" id="{FB925843-7F54-45FF-9ECE-0894C5F21C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3486" y="5321397"/>
                <a:ext cx="1772473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מלבן 35">
                <a:extLst>
                  <a:ext uri="{FF2B5EF4-FFF2-40B4-BE49-F238E27FC236}">
                    <a16:creationId xmlns:a16="http://schemas.microsoft.com/office/drawing/2014/main" id="{2891BA88-07F4-4616-97DD-DE90FC4CDED2}"/>
                  </a:ext>
                </a:extLst>
              </p:cNvPr>
              <p:cNvSpPr/>
              <p:nvPr/>
            </p:nvSpPr>
            <p:spPr>
              <a:xfrm>
                <a:off x="17181222" y="5321398"/>
                <a:ext cx="178433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36" name="מלבן 35">
                <a:extLst>
                  <a:ext uri="{FF2B5EF4-FFF2-40B4-BE49-F238E27FC236}">
                    <a16:creationId xmlns:a16="http://schemas.microsoft.com/office/drawing/2014/main" id="{2891BA88-07F4-4616-97DD-DE90FC4CDE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1222" y="5321398"/>
                <a:ext cx="1784335" cy="646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מלבן 36">
                <a:extLst>
                  <a:ext uri="{FF2B5EF4-FFF2-40B4-BE49-F238E27FC236}">
                    <a16:creationId xmlns:a16="http://schemas.microsoft.com/office/drawing/2014/main" id="{CD1C3E89-138C-4E77-A856-9756E173732D}"/>
                  </a:ext>
                </a:extLst>
              </p:cNvPr>
              <p:cNvSpPr/>
              <p:nvPr/>
            </p:nvSpPr>
            <p:spPr>
              <a:xfrm>
                <a:off x="19485062" y="5321398"/>
                <a:ext cx="216745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37" name="מלבן 36">
                <a:extLst>
                  <a:ext uri="{FF2B5EF4-FFF2-40B4-BE49-F238E27FC236}">
                    <a16:creationId xmlns:a16="http://schemas.microsoft.com/office/drawing/2014/main" id="{CD1C3E89-138C-4E77-A856-9756E17373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85062" y="5321398"/>
                <a:ext cx="2167452" cy="646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מלבן 37">
                <a:extLst>
                  <a:ext uri="{FF2B5EF4-FFF2-40B4-BE49-F238E27FC236}">
                    <a16:creationId xmlns:a16="http://schemas.microsoft.com/office/drawing/2014/main" id="{C616C50C-9627-468F-A404-FAC4DE437E97}"/>
                  </a:ext>
                </a:extLst>
              </p:cNvPr>
              <p:cNvSpPr/>
              <p:nvPr/>
            </p:nvSpPr>
            <p:spPr>
              <a:xfrm>
                <a:off x="19747798" y="6075862"/>
                <a:ext cx="181011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38" name="מלבן 37">
                <a:extLst>
                  <a:ext uri="{FF2B5EF4-FFF2-40B4-BE49-F238E27FC236}">
                    <a16:creationId xmlns:a16="http://schemas.microsoft.com/office/drawing/2014/main" id="{C616C50C-9627-468F-A404-FAC4DE437E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47798" y="6075862"/>
                <a:ext cx="1810111" cy="64633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מלבן 38">
                <a:extLst>
                  <a:ext uri="{FF2B5EF4-FFF2-40B4-BE49-F238E27FC236}">
                    <a16:creationId xmlns:a16="http://schemas.microsoft.com/office/drawing/2014/main" id="{B9046555-2792-4FEF-9954-27D6F63CF7EA}"/>
                  </a:ext>
                </a:extLst>
              </p:cNvPr>
              <p:cNvSpPr/>
              <p:nvPr/>
            </p:nvSpPr>
            <p:spPr>
              <a:xfrm>
                <a:off x="17596424" y="6075862"/>
                <a:ext cx="142699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39" name="מלבן 38">
                <a:extLst>
                  <a:ext uri="{FF2B5EF4-FFF2-40B4-BE49-F238E27FC236}">
                    <a16:creationId xmlns:a16="http://schemas.microsoft.com/office/drawing/2014/main" id="{B9046555-2792-4FEF-9954-27D6F63CF7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6424" y="6075862"/>
                <a:ext cx="1426993" cy="64633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מלבן 39">
                <a:extLst>
                  <a:ext uri="{FF2B5EF4-FFF2-40B4-BE49-F238E27FC236}">
                    <a16:creationId xmlns:a16="http://schemas.microsoft.com/office/drawing/2014/main" id="{4F54242F-45AC-4241-87C5-7368C21E9F8E}"/>
                  </a:ext>
                </a:extLst>
              </p:cNvPr>
              <p:cNvSpPr/>
              <p:nvPr/>
            </p:nvSpPr>
            <p:spPr>
              <a:xfrm>
                <a:off x="15044901" y="6063490"/>
                <a:ext cx="142699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40" name="מלבן 39">
                <a:extLst>
                  <a:ext uri="{FF2B5EF4-FFF2-40B4-BE49-F238E27FC236}">
                    <a16:creationId xmlns:a16="http://schemas.microsoft.com/office/drawing/2014/main" id="{4F54242F-45AC-4241-87C5-7368C21E9F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4901" y="6063490"/>
                <a:ext cx="1426993" cy="6463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חץ: למטה 40">
            <a:extLst>
              <a:ext uri="{FF2B5EF4-FFF2-40B4-BE49-F238E27FC236}">
                <a16:creationId xmlns:a16="http://schemas.microsoft.com/office/drawing/2014/main" id="{C385027C-C377-41C0-B8DB-CE65D2283903}"/>
              </a:ext>
            </a:extLst>
          </p:cNvPr>
          <p:cNvSpPr/>
          <p:nvPr/>
        </p:nvSpPr>
        <p:spPr>
          <a:xfrm rot="20755298">
            <a:off x="17768229" y="4090766"/>
            <a:ext cx="381033" cy="1031795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2" name="חץ: למטה 41">
            <a:extLst>
              <a:ext uri="{FF2B5EF4-FFF2-40B4-BE49-F238E27FC236}">
                <a16:creationId xmlns:a16="http://schemas.microsoft.com/office/drawing/2014/main" id="{922216DF-7A23-4C5B-AC4C-859B619815CF}"/>
              </a:ext>
            </a:extLst>
          </p:cNvPr>
          <p:cNvSpPr/>
          <p:nvPr/>
        </p:nvSpPr>
        <p:spPr>
          <a:xfrm rot="20755298">
            <a:off x="19483020" y="4105765"/>
            <a:ext cx="381033" cy="1031795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3" name="חץ: למטה 42">
            <a:extLst>
              <a:ext uri="{FF2B5EF4-FFF2-40B4-BE49-F238E27FC236}">
                <a16:creationId xmlns:a16="http://schemas.microsoft.com/office/drawing/2014/main" id="{C0AD787D-271F-493D-9EE4-A486BCD59562}"/>
              </a:ext>
            </a:extLst>
          </p:cNvPr>
          <p:cNvSpPr/>
          <p:nvPr/>
        </p:nvSpPr>
        <p:spPr>
          <a:xfrm rot="844702" flipH="1">
            <a:off x="16053439" y="4008763"/>
            <a:ext cx="381033" cy="1031795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4" name="כותרת 1">
            <a:extLst>
              <a:ext uri="{FF2B5EF4-FFF2-40B4-BE49-F238E27FC236}">
                <a16:creationId xmlns:a16="http://schemas.microsoft.com/office/drawing/2014/main" id="{7DD82AB5-A790-4697-8FB8-A204BBED0B63}"/>
              </a:ext>
            </a:extLst>
          </p:cNvPr>
          <p:cNvSpPr txBox="1">
            <a:spLocks/>
          </p:cNvSpPr>
          <p:nvPr/>
        </p:nvSpPr>
        <p:spPr>
          <a:xfrm>
            <a:off x="21042239" y="6342365"/>
            <a:ext cx="3242170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תחומים : </a:t>
            </a:r>
            <a:endParaRPr lang="he-IL" sz="48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5" name="מחבר חץ ישר 44">
            <a:extLst>
              <a:ext uri="{FF2B5EF4-FFF2-40B4-BE49-F238E27FC236}">
                <a16:creationId xmlns:a16="http://schemas.microsoft.com/office/drawing/2014/main" id="{08F52134-DCD2-468F-AFCF-627E3C5DE55D}"/>
              </a:ext>
            </a:extLst>
          </p:cNvPr>
          <p:cNvCxnSpPr>
            <a:cxnSpLocks/>
          </p:cNvCxnSpPr>
          <p:nvPr/>
        </p:nvCxnSpPr>
        <p:spPr>
          <a:xfrm>
            <a:off x="12349671" y="8471635"/>
            <a:ext cx="1151652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מחבר ישר 45">
            <a:extLst>
              <a:ext uri="{FF2B5EF4-FFF2-40B4-BE49-F238E27FC236}">
                <a16:creationId xmlns:a16="http://schemas.microsoft.com/office/drawing/2014/main" id="{B76FBD28-1746-4487-AC20-6A54B35BC99E}"/>
              </a:ext>
            </a:extLst>
          </p:cNvPr>
          <p:cNvCxnSpPr/>
          <p:nvPr/>
        </p:nvCxnSpPr>
        <p:spPr>
          <a:xfrm>
            <a:off x="18331370" y="814778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מחבר ישר 46">
            <a:extLst>
              <a:ext uri="{FF2B5EF4-FFF2-40B4-BE49-F238E27FC236}">
                <a16:creationId xmlns:a16="http://schemas.microsoft.com/office/drawing/2014/main" id="{35FFD106-9A00-42CE-9270-A64125D0D655}"/>
              </a:ext>
            </a:extLst>
          </p:cNvPr>
          <p:cNvCxnSpPr/>
          <p:nvPr/>
        </p:nvCxnSpPr>
        <p:spPr>
          <a:xfrm>
            <a:off x="21226970" y="820673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מחבר ישר 47">
            <a:extLst>
              <a:ext uri="{FF2B5EF4-FFF2-40B4-BE49-F238E27FC236}">
                <a16:creationId xmlns:a16="http://schemas.microsoft.com/office/drawing/2014/main" id="{73FCEEE2-BB1D-4981-8C64-6240A143CF5E}"/>
              </a:ext>
            </a:extLst>
          </p:cNvPr>
          <p:cNvCxnSpPr/>
          <p:nvPr/>
        </p:nvCxnSpPr>
        <p:spPr>
          <a:xfrm>
            <a:off x="15435770" y="8206735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9" name="אליפסה 48">
            <a:extLst>
              <a:ext uri="{FF2B5EF4-FFF2-40B4-BE49-F238E27FC236}">
                <a16:creationId xmlns:a16="http://schemas.microsoft.com/office/drawing/2014/main" id="{17705CB7-FF82-4C5A-85EB-2B5E92A16B4C}"/>
              </a:ext>
            </a:extLst>
          </p:cNvPr>
          <p:cNvSpPr/>
          <p:nvPr/>
        </p:nvSpPr>
        <p:spPr>
          <a:xfrm>
            <a:off x="21046002" y="8284385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50" name="אליפסה 49">
            <a:extLst>
              <a:ext uri="{FF2B5EF4-FFF2-40B4-BE49-F238E27FC236}">
                <a16:creationId xmlns:a16="http://schemas.microsoft.com/office/drawing/2014/main" id="{474F15A2-499D-4B22-935B-E1F45B51AF99}"/>
              </a:ext>
            </a:extLst>
          </p:cNvPr>
          <p:cNvSpPr/>
          <p:nvPr/>
        </p:nvSpPr>
        <p:spPr>
          <a:xfrm>
            <a:off x="18150402" y="8273723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51" name="אליפסה 50">
            <a:extLst>
              <a:ext uri="{FF2B5EF4-FFF2-40B4-BE49-F238E27FC236}">
                <a16:creationId xmlns:a16="http://schemas.microsoft.com/office/drawing/2014/main" id="{6D7782D0-875B-4707-A74A-92CB52A6A204}"/>
              </a:ext>
            </a:extLst>
          </p:cNvPr>
          <p:cNvSpPr/>
          <p:nvPr/>
        </p:nvSpPr>
        <p:spPr>
          <a:xfrm>
            <a:off x="15254500" y="8286969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מלבן 51">
                <a:extLst>
                  <a:ext uri="{FF2B5EF4-FFF2-40B4-BE49-F238E27FC236}">
                    <a16:creationId xmlns:a16="http://schemas.microsoft.com/office/drawing/2014/main" id="{684C33E0-D6FA-4BF8-85B9-A0B6CF6B8B10}"/>
                  </a:ext>
                </a:extLst>
              </p:cNvPr>
              <p:cNvSpPr/>
              <p:nvPr/>
            </p:nvSpPr>
            <p:spPr>
              <a:xfrm>
                <a:off x="17955988" y="8800361"/>
                <a:ext cx="61106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52" name="מלבן 51">
                <a:extLst>
                  <a:ext uri="{FF2B5EF4-FFF2-40B4-BE49-F238E27FC236}">
                    <a16:creationId xmlns:a16="http://schemas.microsoft.com/office/drawing/2014/main" id="{684C33E0-D6FA-4BF8-85B9-A0B6CF6B8B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5988" y="8800361"/>
                <a:ext cx="611065" cy="64633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מלבן 52">
                <a:extLst>
                  <a:ext uri="{FF2B5EF4-FFF2-40B4-BE49-F238E27FC236}">
                    <a16:creationId xmlns:a16="http://schemas.microsoft.com/office/drawing/2014/main" id="{28990735-6207-4C93-BFCD-61D0C29DAC54}"/>
                  </a:ext>
                </a:extLst>
              </p:cNvPr>
              <p:cNvSpPr/>
              <p:nvPr/>
            </p:nvSpPr>
            <p:spPr>
              <a:xfrm>
                <a:off x="14768693" y="8775905"/>
                <a:ext cx="99418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53" name="מלבן 52">
                <a:extLst>
                  <a:ext uri="{FF2B5EF4-FFF2-40B4-BE49-F238E27FC236}">
                    <a16:creationId xmlns:a16="http://schemas.microsoft.com/office/drawing/2014/main" id="{28990735-6207-4C93-BFCD-61D0C29DAC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8693" y="8775905"/>
                <a:ext cx="994182" cy="64633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מלבן 53">
                <a:extLst>
                  <a:ext uri="{FF2B5EF4-FFF2-40B4-BE49-F238E27FC236}">
                    <a16:creationId xmlns:a16="http://schemas.microsoft.com/office/drawing/2014/main" id="{039A012A-3CA1-498A-980C-2D6F12B303E4}"/>
                  </a:ext>
                </a:extLst>
              </p:cNvPr>
              <p:cNvSpPr/>
              <p:nvPr/>
            </p:nvSpPr>
            <p:spPr>
              <a:xfrm>
                <a:off x="20946844" y="8770795"/>
                <a:ext cx="61106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54" name="מלבן 53">
                <a:extLst>
                  <a:ext uri="{FF2B5EF4-FFF2-40B4-BE49-F238E27FC236}">
                    <a16:creationId xmlns:a16="http://schemas.microsoft.com/office/drawing/2014/main" id="{039A012A-3CA1-498A-980C-2D6F12B303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46844" y="8770795"/>
                <a:ext cx="611065" cy="64633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חץ: למטה 54">
            <a:extLst>
              <a:ext uri="{FF2B5EF4-FFF2-40B4-BE49-F238E27FC236}">
                <a16:creationId xmlns:a16="http://schemas.microsoft.com/office/drawing/2014/main" id="{FB82FF53-A460-4EBE-BDF5-D77BE83C7C29}"/>
              </a:ext>
            </a:extLst>
          </p:cNvPr>
          <p:cNvSpPr/>
          <p:nvPr/>
        </p:nvSpPr>
        <p:spPr>
          <a:xfrm>
            <a:off x="22432458" y="8872722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מלבן 55">
                <a:extLst>
                  <a:ext uri="{FF2B5EF4-FFF2-40B4-BE49-F238E27FC236}">
                    <a16:creationId xmlns:a16="http://schemas.microsoft.com/office/drawing/2014/main" id="{B5B177CD-A5E8-4FFB-A04E-D6C58A83C9F1}"/>
                  </a:ext>
                </a:extLst>
              </p:cNvPr>
              <p:cNvSpPr/>
              <p:nvPr/>
            </p:nvSpPr>
            <p:spPr>
              <a:xfrm>
                <a:off x="21403019" y="10142351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56" name="מלבן 55">
                <a:extLst>
                  <a:ext uri="{FF2B5EF4-FFF2-40B4-BE49-F238E27FC236}">
                    <a16:creationId xmlns:a16="http://schemas.microsoft.com/office/drawing/2014/main" id="{B5B177CD-A5E8-4FFB-A04E-D6C58A83C9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3019" y="10142351"/>
                <a:ext cx="1136850" cy="64633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מלבן 58">
                <a:extLst>
                  <a:ext uri="{FF2B5EF4-FFF2-40B4-BE49-F238E27FC236}">
                    <a16:creationId xmlns:a16="http://schemas.microsoft.com/office/drawing/2014/main" id="{6419AF1E-8CE3-4DDE-A49D-FA781CEF41CA}"/>
                  </a:ext>
                </a:extLst>
              </p:cNvPr>
              <p:cNvSpPr/>
              <p:nvPr/>
            </p:nvSpPr>
            <p:spPr>
              <a:xfrm>
                <a:off x="22139325" y="10159530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59" name="מלבן 58">
                <a:extLst>
                  <a:ext uri="{FF2B5EF4-FFF2-40B4-BE49-F238E27FC236}">
                    <a16:creationId xmlns:a16="http://schemas.microsoft.com/office/drawing/2014/main" id="{6419AF1E-8CE3-4DDE-A49D-FA781CEF41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9325" y="10159530"/>
                <a:ext cx="1136850" cy="646331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מלבן 59">
                <a:extLst>
                  <a:ext uri="{FF2B5EF4-FFF2-40B4-BE49-F238E27FC236}">
                    <a16:creationId xmlns:a16="http://schemas.microsoft.com/office/drawing/2014/main" id="{F3B5B4D0-32A9-411A-8668-C101DC83B152}"/>
                  </a:ext>
                </a:extLst>
              </p:cNvPr>
              <p:cNvSpPr/>
              <p:nvPr/>
            </p:nvSpPr>
            <p:spPr>
              <a:xfrm>
                <a:off x="22875631" y="10148808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60" name="מלבן 59">
                <a:extLst>
                  <a:ext uri="{FF2B5EF4-FFF2-40B4-BE49-F238E27FC236}">
                    <a16:creationId xmlns:a16="http://schemas.microsoft.com/office/drawing/2014/main" id="{F3B5B4D0-32A9-411A-8668-C101DC83B1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75631" y="10148808"/>
                <a:ext cx="1136850" cy="646331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מלבן 60">
                <a:extLst>
                  <a:ext uri="{FF2B5EF4-FFF2-40B4-BE49-F238E27FC236}">
                    <a16:creationId xmlns:a16="http://schemas.microsoft.com/office/drawing/2014/main" id="{4F376295-895F-436D-A1A7-B089E07339BC}"/>
                  </a:ext>
                </a:extLst>
              </p:cNvPr>
              <p:cNvSpPr/>
              <p:nvPr/>
            </p:nvSpPr>
            <p:spPr>
              <a:xfrm>
                <a:off x="21930188" y="10787427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מלבן 60">
                <a:extLst>
                  <a:ext uri="{FF2B5EF4-FFF2-40B4-BE49-F238E27FC236}">
                    <a16:creationId xmlns:a16="http://schemas.microsoft.com/office/drawing/2014/main" id="{4F376295-895F-436D-A1A7-B089E07339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0188" y="10787427"/>
                <a:ext cx="1468671" cy="84023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מלבן 61">
                <a:extLst>
                  <a:ext uri="{FF2B5EF4-FFF2-40B4-BE49-F238E27FC236}">
                    <a16:creationId xmlns:a16="http://schemas.microsoft.com/office/drawing/2014/main" id="{15BBD1D1-43C3-468A-BF00-4786D8F609EE}"/>
                  </a:ext>
                </a:extLst>
              </p:cNvPr>
              <p:cNvSpPr/>
              <p:nvPr/>
            </p:nvSpPr>
            <p:spPr>
              <a:xfrm>
                <a:off x="21746438" y="7381211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2" name="מלבן 61">
                <a:extLst>
                  <a:ext uri="{FF2B5EF4-FFF2-40B4-BE49-F238E27FC236}">
                    <a16:creationId xmlns:a16="http://schemas.microsoft.com/office/drawing/2014/main" id="{15BBD1D1-43C3-468A-BF00-4786D8F609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6438" y="7381211"/>
                <a:ext cx="1468671" cy="84023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חץ: למטה 62">
            <a:extLst>
              <a:ext uri="{FF2B5EF4-FFF2-40B4-BE49-F238E27FC236}">
                <a16:creationId xmlns:a16="http://schemas.microsoft.com/office/drawing/2014/main" id="{2037372A-A1D0-4F13-A22C-CA6C273B5419}"/>
              </a:ext>
            </a:extLst>
          </p:cNvPr>
          <p:cNvSpPr/>
          <p:nvPr/>
        </p:nvSpPr>
        <p:spPr>
          <a:xfrm>
            <a:off x="19485062" y="8872722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מלבן 63">
                <a:extLst>
                  <a:ext uri="{FF2B5EF4-FFF2-40B4-BE49-F238E27FC236}">
                    <a16:creationId xmlns:a16="http://schemas.microsoft.com/office/drawing/2014/main" id="{086E7409-2DA1-4092-BD50-CA4123578656}"/>
                  </a:ext>
                </a:extLst>
              </p:cNvPr>
              <p:cNvSpPr/>
              <p:nvPr/>
            </p:nvSpPr>
            <p:spPr>
              <a:xfrm>
                <a:off x="18457795" y="10165877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64" name="מלבן 63">
                <a:extLst>
                  <a:ext uri="{FF2B5EF4-FFF2-40B4-BE49-F238E27FC236}">
                    <a16:creationId xmlns:a16="http://schemas.microsoft.com/office/drawing/2014/main" id="{086E7409-2DA1-4092-BD50-CA41235786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57795" y="10165877"/>
                <a:ext cx="1136850" cy="646331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מלבן 64">
                <a:extLst>
                  <a:ext uri="{FF2B5EF4-FFF2-40B4-BE49-F238E27FC236}">
                    <a16:creationId xmlns:a16="http://schemas.microsoft.com/office/drawing/2014/main" id="{C0C9E09B-F372-4372-ABFF-560FE5C17B50}"/>
                  </a:ext>
                </a:extLst>
              </p:cNvPr>
              <p:cNvSpPr/>
              <p:nvPr/>
            </p:nvSpPr>
            <p:spPr>
              <a:xfrm>
                <a:off x="19194101" y="10183056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65" name="מלבן 64">
                <a:extLst>
                  <a:ext uri="{FF2B5EF4-FFF2-40B4-BE49-F238E27FC236}">
                    <a16:creationId xmlns:a16="http://schemas.microsoft.com/office/drawing/2014/main" id="{C0C9E09B-F372-4372-ABFF-560FE5C17B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4101" y="10183056"/>
                <a:ext cx="1136850" cy="646331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מלבן 65">
                <a:extLst>
                  <a:ext uri="{FF2B5EF4-FFF2-40B4-BE49-F238E27FC236}">
                    <a16:creationId xmlns:a16="http://schemas.microsoft.com/office/drawing/2014/main" id="{DCF123DD-1C9C-4FC1-BC39-280DFF3CB164}"/>
                  </a:ext>
                </a:extLst>
              </p:cNvPr>
              <p:cNvSpPr/>
              <p:nvPr/>
            </p:nvSpPr>
            <p:spPr>
              <a:xfrm>
                <a:off x="19930407" y="10172334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66" name="מלבן 65">
                <a:extLst>
                  <a:ext uri="{FF2B5EF4-FFF2-40B4-BE49-F238E27FC236}">
                    <a16:creationId xmlns:a16="http://schemas.microsoft.com/office/drawing/2014/main" id="{DCF123DD-1C9C-4FC1-BC39-280DFF3CB1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0407" y="10172334"/>
                <a:ext cx="1136850" cy="646331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מלבן 66">
                <a:extLst>
                  <a:ext uri="{FF2B5EF4-FFF2-40B4-BE49-F238E27FC236}">
                    <a16:creationId xmlns:a16="http://schemas.microsoft.com/office/drawing/2014/main" id="{9D83C67E-7C5C-498A-AF48-85343A81FDF9}"/>
                  </a:ext>
                </a:extLst>
              </p:cNvPr>
              <p:cNvSpPr/>
              <p:nvPr/>
            </p:nvSpPr>
            <p:spPr>
              <a:xfrm>
                <a:off x="18984490" y="10727186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7" name="מלבן 66">
                <a:extLst>
                  <a:ext uri="{FF2B5EF4-FFF2-40B4-BE49-F238E27FC236}">
                    <a16:creationId xmlns:a16="http://schemas.microsoft.com/office/drawing/2014/main" id="{9D83C67E-7C5C-498A-AF48-85343A81FD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84490" y="10727186"/>
                <a:ext cx="1468671" cy="840230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מלבן 67">
                <a:extLst>
                  <a:ext uri="{FF2B5EF4-FFF2-40B4-BE49-F238E27FC236}">
                    <a16:creationId xmlns:a16="http://schemas.microsoft.com/office/drawing/2014/main" id="{2D75CA0C-7474-42DD-B00C-6F43AA5EBB53}"/>
                  </a:ext>
                </a:extLst>
              </p:cNvPr>
              <p:cNvSpPr/>
              <p:nvPr/>
            </p:nvSpPr>
            <p:spPr>
              <a:xfrm>
                <a:off x="19072443" y="7433493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8" name="מלבן 67">
                <a:extLst>
                  <a:ext uri="{FF2B5EF4-FFF2-40B4-BE49-F238E27FC236}">
                    <a16:creationId xmlns:a16="http://schemas.microsoft.com/office/drawing/2014/main" id="{2D75CA0C-7474-42DD-B00C-6F43AA5EBB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2443" y="7433493"/>
                <a:ext cx="1468671" cy="840230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חץ: למטה 68">
            <a:extLst>
              <a:ext uri="{FF2B5EF4-FFF2-40B4-BE49-F238E27FC236}">
                <a16:creationId xmlns:a16="http://schemas.microsoft.com/office/drawing/2014/main" id="{CDDFFD18-3E94-4D0F-8863-4C6661638C11}"/>
              </a:ext>
            </a:extLst>
          </p:cNvPr>
          <p:cNvSpPr/>
          <p:nvPr/>
        </p:nvSpPr>
        <p:spPr>
          <a:xfrm>
            <a:off x="16569704" y="8873023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מלבן 69">
                <a:extLst>
                  <a:ext uri="{FF2B5EF4-FFF2-40B4-BE49-F238E27FC236}">
                    <a16:creationId xmlns:a16="http://schemas.microsoft.com/office/drawing/2014/main" id="{DB69A610-F993-41CB-89DA-9909E1FEF23A}"/>
                  </a:ext>
                </a:extLst>
              </p:cNvPr>
              <p:cNvSpPr/>
              <p:nvPr/>
            </p:nvSpPr>
            <p:spPr>
              <a:xfrm>
                <a:off x="15630897" y="10148808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70" name="מלבן 69">
                <a:extLst>
                  <a:ext uri="{FF2B5EF4-FFF2-40B4-BE49-F238E27FC236}">
                    <a16:creationId xmlns:a16="http://schemas.microsoft.com/office/drawing/2014/main" id="{DB69A610-F993-41CB-89DA-9909E1FEF2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30897" y="10148808"/>
                <a:ext cx="1136850" cy="646331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מלבן 70">
                <a:extLst>
                  <a:ext uri="{FF2B5EF4-FFF2-40B4-BE49-F238E27FC236}">
                    <a16:creationId xmlns:a16="http://schemas.microsoft.com/office/drawing/2014/main" id="{678BFD2F-1AF6-425E-8198-1FFB67029C24}"/>
                  </a:ext>
                </a:extLst>
              </p:cNvPr>
              <p:cNvSpPr/>
              <p:nvPr/>
            </p:nvSpPr>
            <p:spPr>
              <a:xfrm>
                <a:off x="16367203" y="10165987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71" name="מלבן 70">
                <a:extLst>
                  <a:ext uri="{FF2B5EF4-FFF2-40B4-BE49-F238E27FC236}">
                    <a16:creationId xmlns:a16="http://schemas.microsoft.com/office/drawing/2014/main" id="{678BFD2F-1AF6-425E-8198-1FFB67029C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7203" y="10165987"/>
                <a:ext cx="1136850" cy="646331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מלבן 71">
                <a:extLst>
                  <a:ext uri="{FF2B5EF4-FFF2-40B4-BE49-F238E27FC236}">
                    <a16:creationId xmlns:a16="http://schemas.microsoft.com/office/drawing/2014/main" id="{3EFDF87A-8165-4FCA-A7D3-BCA442ED2D36}"/>
                  </a:ext>
                </a:extLst>
              </p:cNvPr>
              <p:cNvSpPr/>
              <p:nvPr/>
            </p:nvSpPr>
            <p:spPr>
              <a:xfrm>
                <a:off x="17103509" y="10155265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72" name="מלבן 71">
                <a:extLst>
                  <a:ext uri="{FF2B5EF4-FFF2-40B4-BE49-F238E27FC236}">
                    <a16:creationId xmlns:a16="http://schemas.microsoft.com/office/drawing/2014/main" id="{3EFDF87A-8165-4FCA-A7D3-BCA442ED2D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3509" y="10155265"/>
                <a:ext cx="1136850" cy="646331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מלבן 72">
                <a:extLst>
                  <a:ext uri="{FF2B5EF4-FFF2-40B4-BE49-F238E27FC236}">
                    <a16:creationId xmlns:a16="http://schemas.microsoft.com/office/drawing/2014/main" id="{A418ADA3-CACD-42D4-9CE8-6645F92FF9C7}"/>
                  </a:ext>
                </a:extLst>
              </p:cNvPr>
              <p:cNvSpPr/>
              <p:nvPr/>
            </p:nvSpPr>
            <p:spPr>
              <a:xfrm>
                <a:off x="16158066" y="10793884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3" name="מלבן 72">
                <a:extLst>
                  <a:ext uri="{FF2B5EF4-FFF2-40B4-BE49-F238E27FC236}">
                    <a16:creationId xmlns:a16="http://schemas.microsoft.com/office/drawing/2014/main" id="{A418ADA3-CACD-42D4-9CE8-6645F92FF9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58066" y="10793884"/>
                <a:ext cx="1468671" cy="84023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מלבן 73">
                <a:extLst>
                  <a:ext uri="{FF2B5EF4-FFF2-40B4-BE49-F238E27FC236}">
                    <a16:creationId xmlns:a16="http://schemas.microsoft.com/office/drawing/2014/main" id="{06560065-E86E-4FCE-A585-ED91165D5BD8}"/>
                  </a:ext>
                </a:extLst>
              </p:cNvPr>
              <p:cNvSpPr/>
              <p:nvPr/>
            </p:nvSpPr>
            <p:spPr>
              <a:xfrm>
                <a:off x="16070815" y="7449324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4" name="מלבן 73">
                <a:extLst>
                  <a:ext uri="{FF2B5EF4-FFF2-40B4-BE49-F238E27FC236}">
                    <a16:creationId xmlns:a16="http://schemas.microsoft.com/office/drawing/2014/main" id="{06560065-E86E-4FCE-A585-ED91165D5B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70815" y="7449324"/>
                <a:ext cx="1468671" cy="840230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מלבן 74">
                <a:extLst>
                  <a:ext uri="{FF2B5EF4-FFF2-40B4-BE49-F238E27FC236}">
                    <a16:creationId xmlns:a16="http://schemas.microsoft.com/office/drawing/2014/main" id="{2EC7BD0B-9F7D-472E-A582-60152859C364}"/>
                  </a:ext>
                </a:extLst>
              </p:cNvPr>
              <p:cNvSpPr/>
              <p:nvPr/>
            </p:nvSpPr>
            <p:spPr>
              <a:xfrm>
                <a:off x="13075077" y="7449324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5" name="מלבן 74">
                <a:extLst>
                  <a:ext uri="{FF2B5EF4-FFF2-40B4-BE49-F238E27FC236}">
                    <a16:creationId xmlns:a16="http://schemas.microsoft.com/office/drawing/2014/main" id="{2EC7BD0B-9F7D-472E-A582-60152859C3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75077" y="7449324"/>
                <a:ext cx="1468671" cy="840230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חץ: למטה 75">
            <a:extLst>
              <a:ext uri="{FF2B5EF4-FFF2-40B4-BE49-F238E27FC236}">
                <a16:creationId xmlns:a16="http://schemas.microsoft.com/office/drawing/2014/main" id="{631D4FD5-035D-4DDF-8135-0489A24DD968}"/>
              </a:ext>
            </a:extLst>
          </p:cNvPr>
          <p:cNvSpPr/>
          <p:nvPr/>
        </p:nvSpPr>
        <p:spPr>
          <a:xfrm>
            <a:off x="13504986" y="8877241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מלבן 76">
                <a:extLst>
                  <a:ext uri="{FF2B5EF4-FFF2-40B4-BE49-F238E27FC236}">
                    <a16:creationId xmlns:a16="http://schemas.microsoft.com/office/drawing/2014/main" id="{C296E737-8F2A-40C9-AB01-F236BF99CFD1}"/>
                  </a:ext>
                </a:extLst>
              </p:cNvPr>
              <p:cNvSpPr/>
              <p:nvPr/>
            </p:nvSpPr>
            <p:spPr>
              <a:xfrm>
                <a:off x="12338030" y="10114720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77" name="מלבן 76">
                <a:extLst>
                  <a:ext uri="{FF2B5EF4-FFF2-40B4-BE49-F238E27FC236}">
                    <a16:creationId xmlns:a16="http://schemas.microsoft.com/office/drawing/2014/main" id="{C296E737-8F2A-40C9-AB01-F236BF99CF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8030" y="10114720"/>
                <a:ext cx="1136850" cy="6463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מלבן 77">
                <a:extLst>
                  <a:ext uri="{FF2B5EF4-FFF2-40B4-BE49-F238E27FC236}">
                    <a16:creationId xmlns:a16="http://schemas.microsoft.com/office/drawing/2014/main" id="{6437CE64-1C27-4A9B-B3C9-3E1CBA893268}"/>
                  </a:ext>
                </a:extLst>
              </p:cNvPr>
              <p:cNvSpPr/>
              <p:nvPr/>
            </p:nvSpPr>
            <p:spPr>
              <a:xfrm>
                <a:off x="13074336" y="10131899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78" name="מלבן 77">
                <a:extLst>
                  <a:ext uri="{FF2B5EF4-FFF2-40B4-BE49-F238E27FC236}">
                    <a16:creationId xmlns:a16="http://schemas.microsoft.com/office/drawing/2014/main" id="{6437CE64-1C27-4A9B-B3C9-3E1CBA8932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74336" y="10131899"/>
                <a:ext cx="1136850" cy="6463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מלבן 78">
                <a:extLst>
                  <a:ext uri="{FF2B5EF4-FFF2-40B4-BE49-F238E27FC236}">
                    <a16:creationId xmlns:a16="http://schemas.microsoft.com/office/drawing/2014/main" id="{C3725D14-4C49-435C-BF2A-6271AAF9D73E}"/>
                  </a:ext>
                </a:extLst>
              </p:cNvPr>
              <p:cNvSpPr/>
              <p:nvPr/>
            </p:nvSpPr>
            <p:spPr>
              <a:xfrm>
                <a:off x="13810642" y="10121177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79" name="מלבן 78">
                <a:extLst>
                  <a:ext uri="{FF2B5EF4-FFF2-40B4-BE49-F238E27FC236}">
                    <a16:creationId xmlns:a16="http://schemas.microsoft.com/office/drawing/2014/main" id="{C3725D14-4C49-435C-BF2A-6271AAF9D7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0642" y="10121177"/>
                <a:ext cx="1136850" cy="6463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מלבן 79">
                <a:extLst>
                  <a:ext uri="{FF2B5EF4-FFF2-40B4-BE49-F238E27FC236}">
                    <a16:creationId xmlns:a16="http://schemas.microsoft.com/office/drawing/2014/main" id="{A3F0E853-E0C3-4376-B0B3-0E965ACF819D}"/>
                  </a:ext>
                </a:extLst>
              </p:cNvPr>
              <p:cNvSpPr/>
              <p:nvPr/>
            </p:nvSpPr>
            <p:spPr>
              <a:xfrm>
                <a:off x="12865199" y="10759796"/>
                <a:ext cx="1468672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0" name="מלבן 79">
                <a:extLst>
                  <a:ext uri="{FF2B5EF4-FFF2-40B4-BE49-F238E27FC236}">
                    <a16:creationId xmlns:a16="http://schemas.microsoft.com/office/drawing/2014/main" id="{A3F0E853-E0C3-4376-B0B3-0E965ACF81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65199" y="10759796"/>
                <a:ext cx="1468672" cy="840230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מחבר חץ ישר 80">
            <a:extLst>
              <a:ext uri="{FF2B5EF4-FFF2-40B4-BE49-F238E27FC236}">
                <a16:creationId xmlns:a16="http://schemas.microsoft.com/office/drawing/2014/main" id="{B65D11B8-9AF0-407B-A03C-763607F1F502}"/>
              </a:ext>
            </a:extLst>
          </p:cNvPr>
          <p:cNvCxnSpPr>
            <a:cxnSpLocks/>
          </p:cNvCxnSpPr>
          <p:nvPr/>
        </p:nvCxnSpPr>
        <p:spPr>
          <a:xfrm>
            <a:off x="209537" y="8353718"/>
            <a:ext cx="1151652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מחבר ישר 81">
            <a:extLst>
              <a:ext uri="{FF2B5EF4-FFF2-40B4-BE49-F238E27FC236}">
                <a16:creationId xmlns:a16="http://schemas.microsoft.com/office/drawing/2014/main" id="{95226DF5-951D-4823-89DC-BF1816C8924E}"/>
              </a:ext>
            </a:extLst>
          </p:cNvPr>
          <p:cNvCxnSpPr/>
          <p:nvPr/>
        </p:nvCxnSpPr>
        <p:spPr>
          <a:xfrm>
            <a:off x="6191236" y="8029868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3" name="מחבר ישר 82">
            <a:extLst>
              <a:ext uri="{FF2B5EF4-FFF2-40B4-BE49-F238E27FC236}">
                <a16:creationId xmlns:a16="http://schemas.microsoft.com/office/drawing/2014/main" id="{29878AE0-1FB6-4C00-8304-C1B3310A6572}"/>
              </a:ext>
            </a:extLst>
          </p:cNvPr>
          <p:cNvCxnSpPr/>
          <p:nvPr/>
        </p:nvCxnSpPr>
        <p:spPr>
          <a:xfrm>
            <a:off x="9086836" y="8088818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4" name="מחבר ישר 83">
            <a:extLst>
              <a:ext uri="{FF2B5EF4-FFF2-40B4-BE49-F238E27FC236}">
                <a16:creationId xmlns:a16="http://schemas.microsoft.com/office/drawing/2014/main" id="{AD069EFD-D5AE-4706-B0E1-845000ED7A1E}"/>
              </a:ext>
            </a:extLst>
          </p:cNvPr>
          <p:cNvCxnSpPr/>
          <p:nvPr/>
        </p:nvCxnSpPr>
        <p:spPr>
          <a:xfrm>
            <a:off x="2403157" y="8166468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5" name="אליפסה 84">
            <a:extLst>
              <a:ext uri="{FF2B5EF4-FFF2-40B4-BE49-F238E27FC236}">
                <a16:creationId xmlns:a16="http://schemas.microsoft.com/office/drawing/2014/main" id="{89C1CF8D-0A5A-4591-BBAE-D7A08E221098}"/>
              </a:ext>
            </a:extLst>
          </p:cNvPr>
          <p:cNvSpPr/>
          <p:nvPr/>
        </p:nvSpPr>
        <p:spPr>
          <a:xfrm>
            <a:off x="8905868" y="8166468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86" name="אליפסה 85">
            <a:extLst>
              <a:ext uri="{FF2B5EF4-FFF2-40B4-BE49-F238E27FC236}">
                <a16:creationId xmlns:a16="http://schemas.microsoft.com/office/drawing/2014/main" id="{8C8D5C9A-E57F-48B5-B7DC-411A4990E7FD}"/>
              </a:ext>
            </a:extLst>
          </p:cNvPr>
          <p:cNvSpPr/>
          <p:nvPr/>
        </p:nvSpPr>
        <p:spPr>
          <a:xfrm>
            <a:off x="6010268" y="8155806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87" name="אליפסה 86">
            <a:extLst>
              <a:ext uri="{FF2B5EF4-FFF2-40B4-BE49-F238E27FC236}">
                <a16:creationId xmlns:a16="http://schemas.microsoft.com/office/drawing/2014/main" id="{59709A5E-D478-4373-8718-34205524AF5E}"/>
              </a:ext>
            </a:extLst>
          </p:cNvPr>
          <p:cNvSpPr/>
          <p:nvPr/>
        </p:nvSpPr>
        <p:spPr>
          <a:xfrm>
            <a:off x="2178314" y="8211866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מלבן 87">
                <a:extLst>
                  <a:ext uri="{FF2B5EF4-FFF2-40B4-BE49-F238E27FC236}">
                    <a16:creationId xmlns:a16="http://schemas.microsoft.com/office/drawing/2014/main" id="{2C4C2AAD-57BD-4CDC-BB4F-9038BD183816}"/>
                  </a:ext>
                </a:extLst>
              </p:cNvPr>
              <p:cNvSpPr/>
              <p:nvPr/>
            </p:nvSpPr>
            <p:spPr>
              <a:xfrm>
                <a:off x="5815854" y="8682444"/>
                <a:ext cx="61106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88" name="מלבן 87">
                <a:extLst>
                  <a:ext uri="{FF2B5EF4-FFF2-40B4-BE49-F238E27FC236}">
                    <a16:creationId xmlns:a16="http://schemas.microsoft.com/office/drawing/2014/main" id="{2C4C2AAD-57BD-4CDC-BB4F-9038BD1838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854" y="8682444"/>
                <a:ext cx="611065" cy="6463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מלבן 88">
                <a:extLst>
                  <a:ext uri="{FF2B5EF4-FFF2-40B4-BE49-F238E27FC236}">
                    <a16:creationId xmlns:a16="http://schemas.microsoft.com/office/drawing/2014/main" id="{A1B817A7-422A-4C97-914A-2F35084B0640}"/>
                  </a:ext>
                </a:extLst>
              </p:cNvPr>
              <p:cNvSpPr/>
              <p:nvPr/>
            </p:nvSpPr>
            <p:spPr>
              <a:xfrm>
                <a:off x="1692507" y="8700802"/>
                <a:ext cx="99418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89" name="מלבן 88">
                <a:extLst>
                  <a:ext uri="{FF2B5EF4-FFF2-40B4-BE49-F238E27FC236}">
                    <a16:creationId xmlns:a16="http://schemas.microsoft.com/office/drawing/2014/main" id="{A1B817A7-422A-4C97-914A-2F35084B06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507" y="8700802"/>
                <a:ext cx="994182" cy="6463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מלבן 89">
                <a:extLst>
                  <a:ext uri="{FF2B5EF4-FFF2-40B4-BE49-F238E27FC236}">
                    <a16:creationId xmlns:a16="http://schemas.microsoft.com/office/drawing/2014/main" id="{AB08F953-0A5B-47A0-8EFC-C5EC7EA17F0D}"/>
                  </a:ext>
                </a:extLst>
              </p:cNvPr>
              <p:cNvSpPr/>
              <p:nvPr/>
            </p:nvSpPr>
            <p:spPr>
              <a:xfrm>
                <a:off x="8806710" y="8652878"/>
                <a:ext cx="61106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90" name="מלבן 89">
                <a:extLst>
                  <a:ext uri="{FF2B5EF4-FFF2-40B4-BE49-F238E27FC236}">
                    <a16:creationId xmlns:a16="http://schemas.microsoft.com/office/drawing/2014/main" id="{AB08F953-0A5B-47A0-8EFC-C5EC7EA17F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6710" y="8652878"/>
                <a:ext cx="611065" cy="646331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חץ: למטה 90">
            <a:extLst>
              <a:ext uri="{FF2B5EF4-FFF2-40B4-BE49-F238E27FC236}">
                <a16:creationId xmlns:a16="http://schemas.microsoft.com/office/drawing/2014/main" id="{D95DDBB2-9566-4795-999D-777334C71F16}"/>
              </a:ext>
            </a:extLst>
          </p:cNvPr>
          <p:cNvSpPr/>
          <p:nvPr/>
        </p:nvSpPr>
        <p:spPr>
          <a:xfrm>
            <a:off x="10292324" y="8754805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מלבן 91">
                <a:extLst>
                  <a:ext uri="{FF2B5EF4-FFF2-40B4-BE49-F238E27FC236}">
                    <a16:creationId xmlns:a16="http://schemas.microsoft.com/office/drawing/2014/main" id="{F747F4CD-274B-4D8D-82C1-6FD09D49B06A}"/>
                  </a:ext>
                </a:extLst>
              </p:cNvPr>
              <p:cNvSpPr/>
              <p:nvPr/>
            </p:nvSpPr>
            <p:spPr>
              <a:xfrm>
                <a:off x="9262885" y="10024434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92" name="מלבן 91">
                <a:extLst>
                  <a:ext uri="{FF2B5EF4-FFF2-40B4-BE49-F238E27FC236}">
                    <a16:creationId xmlns:a16="http://schemas.microsoft.com/office/drawing/2014/main" id="{F747F4CD-274B-4D8D-82C1-6FD09D49B0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2885" y="10024434"/>
                <a:ext cx="1136850" cy="646331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מלבן 92">
                <a:extLst>
                  <a:ext uri="{FF2B5EF4-FFF2-40B4-BE49-F238E27FC236}">
                    <a16:creationId xmlns:a16="http://schemas.microsoft.com/office/drawing/2014/main" id="{3A003789-DE69-41E7-BDF4-46FD6CCDFD64}"/>
                  </a:ext>
                </a:extLst>
              </p:cNvPr>
              <p:cNvSpPr/>
              <p:nvPr/>
            </p:nvSpPr>
            <p:spPr>
              <a:xfrm>
                <a:off x="9999191" y="10041613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93" name="מלבן 92">
                <a:extLst>
                  <a:ext uri="{FF2B5EF4-FFF2-40B4-BE49-F238E27FC236}">
                    <a16:creationId xmlns:a16="http://schemas.microsoft.com/office/drawing/2014/main" id="{3A003789-DE69-41E7-BDF4-46FD6CCDFD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9191" y="10041613"/>
                <a:ext cx="1136850" cy="646331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מלבן 93">
                <a:extLst>
                  <a:ext uri="{FF2B5EF4-FFF2-40B4-BE49-F238E27FC236}">
                    <a16:creationId xmlns:a16="http://schemas.microsoft.com/office/drawing/2014/main" id="{C3DBE567-D991-4894-A3FF-3798D8149F07}"/>
                  </a:ext>
                </a:extLst>
              </p:cNvPr>
              <p:cNvSpPr/>
              <p:nvPr/>
            </p:nvSpPr>
            <p:spPr>
              <a:xfrm>
                <a:off x="10735497" y="10030891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94" name="מלבן 93">
                <a:extLst>
                  <a:ext uri="{FF2B5EF4-FFF2-40B4-BE49-F238E27FC236}">
                    <a16:creationId xmlns:a16="http://schemas.microsoft.com/office/drawing/2014/main" id="{C3DBE567-D991-4894-A3FF-3798D8149F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5497" y="10030891"/>
                <a:ext cx="1136850" cy="646331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מלבן 94">
                <a:extLst>
                  <a:ext uri="{FF2B5EF4-FFF2-40B4-BE49-F238E27FC236}">
                    <a16:creationId xmlns:a16="http://schemas.microsoft.com/office/drawing/2014/main" id="{1DBFC8C2-D3D2-4FBA-A45E-ACE2C21913AF}"/>
                  </a:ext>
                </a:extLst>
              </p:cNvPr>
              <p:cNvSpPr/>
              <p:nvPr/>
            </p:nvSpPr>
            <p:spPr>
              <a:xfrm>
                <a:off x="9790054" y="10669510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5" name="מלבן 94">
                <a:extLst>
                  <a:ext uri="{FF2B5EF4-FFF2-40B4-BE49-F238E27FC236}">
                    <a16:creationId xmlns:a16="http://schemas.microsoft.com/office/drawing/2014/main" id="{1DBFC8C2-D3D2-4FBA-A45E-ACE2C21913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0054" y="10669510"/>
                <a:ext cx="1468671" cy="840230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מלבן 95">
                <a:extLst>
                  <a:ext uri="{FF2B5EF4-FFF2-40B4-BE49-F238E27FC236}">
                    <a16:creationId xmlns:a16="http://schemas.microsoft.com/office/drawing/2014/main" id="{88DE8DE7-D58B-4FF4-BA9D-713600BFB1F1}"/>
                  </a:ext>
                </a:extLst>
              </p:cNvPr>
              <p:cNvSpPr/>
              <p:nvPr/>
            </p:nvSpPr>
            <p:spPr>
              <a:xfrm>
                <a:off x="9606304" y="7263294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6" name="מלבן 95">
                <a:extLst>
                  <a:ext uri="{FF2B5EF4-FFF2-40B4-BE49-F238E27FC236}">
                    <a16:creationId xmlns:a16="http://schemas.microsoft.com/office/drawing/2014/main" id="{88DE8DE7-D58B-4FF4-BA9D-713600BFB1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6304" y="7263294"/>
                <a:ext cx="1468671" cy="840230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חץ: למטה 96">
            <a:extLst>
              <a:ext uri="{FF2B5EF4-FFF2-40B4-BE49-F238E27FC236}">
                <a16:creationId xmlns:a16="http://schemas.microsoft.com/office/drawing/2014/main" id="{E52573EA-8C70-4499-8BD8-6B9B3ABDD01F}"/>
              </a:ext>
            </a:extLst>
          </p:cNvPr>
          <p:cNvSpPr/>
          <p:nvPr/>
        </p:nvSpPr>
        <p:spPr>
          <a:xfrm>
            <a:off x="7344928" y="8754805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מלבן 97">
                <a:extLst>
                  <a:ext uri="{FF2B5EF4-FFF2-40B4-BE49-F238E27FC236}">
                    <a16:creationId xmlns:a16="http://schemas.microsoft.com/office/drawing/2014/main" id="{EBF7B660-0952-4318-81E6-5C4939B53A5E}"/>
                  </a:ext>
                </a:extLst>
              </p:cNvPr>
              <p:cNvSpPr/>
              <p:nvPr/>
            </p:nvSpPr>
            <p:spPr>
              <a:xfrm>
                <a:off x="6317661" y="10047960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98" name="מלבן 97">
                <a:extLst>
                  <a:ext uri="{FF2B5EF4-FFF2-40B4-BE49-F238E27FC236}">
                    <a16:creationId xmlns:a16="http://schemas.microsoft.com/office/drawing/2014/main" id="{EBF7B660-0952-4318-81E6-5C4939B53A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661" y="10047960"/>
                <a:ext cx="1136850" cy="646331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מלבן 98">
                <a:extLst>
                  <a:ext uri="{FF2B5EF4-FFF2-40B4-BE49-F238E27FC236}">
                    <a16:creationId xmlns:a16="http://schemas.microsoft.com/office/drawing/2014/main" id="{CE24CC42-A208-42C4-BE15-2D559C5A175C}"/>
                  </a:ext>
                </a:extLst>
              </p:cNvPr>
              <p:cNvSpPr/>
              <p:nvPr/>
            </p:nvSpPr>
            <p:spPr>
              <a:xfrm>
                <a:off x="7053967" y="10065139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99" name="מלבן 98">
                <a:extLst>
                  <a:ext uri="{FF2B5EF4-FFF2-40B4-BE49-F238E27FC236}">
                    <a16:creationId xmlns:a16="http://schemas.microsoft.com/office/drawing/2014/main" id="{CE24CC42-A208-42C4-BE15-2D559C5A17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3967" y="10065139"/>
                <a:ext cx="1136850" cy="646331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מלבן 99">
                <a:extLst>
                  <a:ext uri="{FF2B5EF4-FFF2-40B4-BE49-F238E27FC236}">
                    <a16:creationId xmlns:a16="http://schemas.microsoft.com/office/drawing/2014/main" id="{C896D93D-AF26-4E52-AEE1-552A6F5FF32E}"/>
                  </a:ext>
                </a:extLst>
              </p:cNvPr>
              <p:cNvSpPr/>
              <p:nvPr/>
            </p:nvSpPr>
            <p:spPr>
              <a:xfrm>
                <a:off x="7790273" y="10054417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00" name="מלבן 99">
                <a:extLst>
                  <a:ext uri="{FF2B5EF4-FFF2-40B4-BE49-F238E27FC236}">
                    <a16:creationId xmlns:a16="http://schemas.microsoft.com/office/drawing/2014/main" id="{C896D93D-AF26-4E52-AEE1-552A6F5FF3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0273" y="10054417"/>
                <a:ext cx="1136850" cy="646331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מלבן 100">
                <a:extLst>
                  <a:ext uri="{FF2B5EF4-FFF2-40B4-BE49-F238E27FC236}">
                    <a16:creationId xmlns:a16="http://schemas.microsoft.com/office/drawing/2014/main" id="{5229EB9E-DCA8-423A-8E36-C5BC02EC2CAA}"/>
                  </a:ext>
                </a:extLst>
              </p:cNvPr>
              <p:cNvSpPr/>
              <p:nvPr/>
            </p:nvSpPr>
            <p:spPr>
              <a:xfrm>
                <a:off x="6844830" y="10693036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1" name="מלבן 100">
                <a:extLst>
                  <a:ext uri="{FF2B5EF4-FFF2-40B4-BE49-F238E27FC236}">
                    <a16:creationId xmlns:a16="http://schemas.microsoft.com/office/drawing/2014/main" id="{5229EB9E-DCA8-423A-8E36-C5BC02EC2C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830" y="10693036"/>
                <a:ext cx="1468671" cy="840230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מלבן 101">
                <a:extLst>
                  <a:ext uri="{FF2B5EF4-FFF2-40B4-BE49-F238E27FC236}">
                    <a16:creationId xmlns:a16="http://schemas.microsoft.com/office/drawing/2014/main" id="{F0B7DC1D-FDF3-42B5-8016-D22728B0405C}"/>
                  </a:ext>
                </a:extLst>
              </p:cNvPr>
              <p:cNvSpPr/>
              <p:nvPr/>
            </p:nvSpPr>
            <p:spPr>
              <a:xfrm>
                <a:off x="6932309" y="7315576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2" name="מלבן 101">
                <a:extLst>
                  <a:ext uri="{FF2B5EF4-FFF2-40B4-BE49-F238E27FC236}">
                    <a16:creationId xmlns:a16="http://schemas.microsoft.com/office/drawing/2014/main" id="{F0B7DC1D-FDF3-42B5-8016-D22728B040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2309" y="7315576"/>
                <a:ext cx="1468671" cy="840230"/>
              </a:xfrm>
              <a:prstGeom prst="rect">
                <a:avLst/>
              </a:prstGeom>
              <a:blipFill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חץ: למטה 102">
            <a:extLst>
              <a:ext uri="{FF2B5EF4-FFF2-40B4-BE49-F238E27FC236}">
                <a16:creationId xmlns:a16="http://schemas.microsoft.com/office/drawing/2014/main" id="{D5C00EBB-B971-46E5-8160-7AA0599CBEC3}"/>
              </a:ext>
            </a:extLst>
          </p:cNvPr>
          <p:cNvSpPr/>
          <p:nvPr/>
        </p:nvSpPr>
        <p:spPr>
          <a:xfrm>
            <a:off x="4429570" y="8755106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מלבן 103">
                <a:extLst>
                  <a:ext uri="{FF2B5EF4-FFF2-40B4-BE49-F238E27FC236}">
                    <a16:creationId xmlns:a16="http://schemas.microsoft.com/office/drawing/2014/main" id="{163739EC-6365-4D92-8B52-5DDBFA07CA5D}"/>
                  </a:ext>
                </a:extLst>
              </p:cNvPr>
              <p:cNvSpPr/>
              <p:nvPr/>
            </p:nvSpPr>
            <p:spPr>
              <a:xfrm>
                <a:off x="3490763" y="10030891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04" name="מלבן 103">
                <a:extLst>
                  <a:ext uri="{FF2B5EF4-FFF2-40B4-BE49-F238E27FC236}">
                    <a16:creationId xmlns:a16="http://schemas.microsoft.com/office/drawing/2014/main" id="{163739EC-6365-4D92-8B52-5DDBFA07CA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0763" y="10030891"/>
                <a:ext cx="1136850" cy="646331"/>
              </a:xfrm>
              <a:prstGeom prst="rect">
                <a:avLst/>
              </a:prstGeom>
              <a:blipFill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מלבן 104">
                <a:extLst>
                  <a:ext uri="{FF2B5EF4-FFF2-40B4-BE49-F238E27FC236}">
                    <a16:creationId xmlns:a16="http://schemas.microsoft.com/office/drawing/2014/main" id="{78CBD54A-26A9-4758-9D49-E34F294DF3BA}"/>
                  </a:ext>
                </a:extLst>
              </p:cNvPr>
              <p:cNvSpPr/>
              <p:nvPr/>
            </p:nvSpPr>
            <p:spPr>
              <a:xfrm>
                <a:off x="4227069" y="10048070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05" name="מלבן 104">
                <a:extLst>
                  <a:ext uri="{FF2B5EF4-FFF2-40B4-BE49-F238E27FC236}">
                    <a16:creationId xmlns:a16="http://schemas.microsoft.com/office/drawing/2014/main" id="{78CBD54A-26A9-4758-9D49-E34F294DF3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7069" y="10048070"/>
                <a:ext cx="1136850" cy="646331"/>
              </a:xfrm>
              <a:prstGeom prst="rect">
                <a:avLst/>
              </a:prstGeom>
              <a:blipFill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מלבן 105">
                <a:extLst>
                  <a:ext uri="{FF2B5EF4-FFF2-40B4-BE49-F238E27FC236}">
                    <a16:creationId xmlns:a16="http://schemas.microsoft.com/office/drawing/2014/main" id="{688CA9A5-BA2F-42CF-8477-4AD804D8C6CA}"/>
                  </a:ext>
                </a:extLst>
              </p:cNvPr>
              <p:cNvSpPr/>
              <p:nvPr/>
            </p:nvSpPr>
            <p:spPr>
              <a:xfrm>
                <a:off x="4963375" y="10037348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06" name="מלבן 105">
                <a:extLst>
                  <a:ext uri="{FF2B5EF4-FFF2-40B4-BE49-F238E27FC236}">
                    <a16:creationId xmlns:a16="http://schemas.microsoft.com/office/drawing/2014/main" id="{688CA9A5-BA2F-42CF-8477-4AD804D8C6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3375" y="10037348"/>
                <a:ext cx="1136850" cy="646331"/>
              </a:xfrm>
              <a:prstGeom prst="rect">
                <a:avLst/>
              </a:prstGeom>
              <a:blipFill>
                <a:blip r:embed="rId5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מלבן 106">
                <a:extLst>
                  <a:ext uri="{FF2B5EF4-FFF2-40B4-BE49-F238E27FC236}">
                    <a16:creationId xmlns:a16="http://schemas.microsoft.com/office/drawing/2014/main" id="{9A4C412A-6697-40E1-B186-0BBF6C4192B4}"/>
                  </a:ext>
                </a:extLst>
              </p:cNvPr>
              <p:cNvSpPr/>
              <p:nvPr/>
            </p:nvSpPr>
            <p:spPr>
              <a:xfrm>
                <a:off x="4017932" y="10675967"/>
                <a:ext cx="1468672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7" name="מלבן 106">
                <a:extLst>
                  <a:ext uri="{FF2B5EF4-FFF2-40B4-BE49-F238E27FC236}">
                    <a16:creationId xmlns:a16="http://schemas.microsoft.com/office/drawing/2014/main" id="{9A4C412A-6697-40E1-B186-0BBF6C4192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932" y="10675967"/>
                <a:ext cx="1468672" cy="840230"/>
              </a:xfrm>
              <a:prstGeom prst="rect">
                <a:avLst/>
              </a:prstGeom>
              <a:blipFill>
                <a:blip r:embed="rId5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מלבן 107">
                <a:extLst>
                  <a:ext uri="{FF2B5EF4-FFF2-40B4-BE49-F238E27FC236}">
                    <a16:creationId xmlns:a16="http://schemas.microsoft.com/office/drawing/2014/main" id="{45FEF606-1359-4871-B5E5-C838E92AD941}"/>
                  </a:ext>
                </a:extLst>
              </p:cNvPr>
              <p:cNvSpPr/>
              <p:nvPr/>
            </p:nvSpPr>
            <p:spPr>
              <a:xfrm>
                <a:off x="3930681" y="7331407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8" name="מלבן 107">
                <a:extLst>
                  <a:ext uri="{FF2B5EF4-FFF2-40B4-BE49-F238E27FC236}">
                    <a16:creationId xmlns:a16="http://schemas.microsoft.com/office/drawing/2014/main" id="{45FEF606-1359-4871-B5E5-C838E92AD9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681" y="7331407"/>
                <a:ext cx="1468671" cy="840230"/>
              </a:xfrm>
              <a:prstGeom prst="rect">
                <a:avLst/>
              </a:prstGeom>
              <a:blipFill>
                <a:blip r:embed="rId5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מלבן 108">
                <a:extLst>
                  <a:ext uri="{FF2B5EF4-FFF2-40B4-BE49-F238E27FC236}">
                    <a16:creationId xmlns:a16="http://schemas.microsoft.com/office/drawing/2014/main" id="{12EC83C9-0987-4B6A-97E4-8F435DE66AF8}"/>
                  </a:ext>
                </a:extLst>
              </p:cNvPr>
              <p:cNvSpPr/>
              <p:nvPr/>
            </p:nvSpPr>
            <p:spPr>
              <a:xfrm>
                <a:off x="277034" y="7331407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9" name="מלבן 108">
                <a:extLst>
                  <a:ext uri="{FF2B5EF4-FFF2-40B4-BE49-F238E27FC236}">
                    <a16:creationId xmlns:a16="http://schemas.microsoft.com/office/drawing/2014/main" id="{12EC83C9-0987-4B6A-97E4-8F435DE66A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34" y="7331407"/>
                <a:ext cx="1468671" cy="840230"/>
              </a:xfrm>
              <a:prstGeom prst="rect">
                <a:avLst/>
              </a:prstGeom>
              <a:blipFill>
                <a:blip r:embed="rId5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חץ: למטה 109">
            <a:extLst>
              <a:ext uri="{FF2B5EF4-FFF2-40B4-BE49-F238E27FC236}">
                <a16:creationId xmlns:a16="http://schemas.microsoft.com/office/drawing/2014/main" id="{BF10D397-567A-4086-A93B-94373791BB97}"/>
              </a:ext>
            </a:extLst>
          </p:cNvPr>
          <p:cNvSpPr/>
          <p:nvPr/>
        </p:nvSpPr>
        <p:spPr>
          <a:xfrm>
            <a:off x="1364852" y="8759324"/>
            <a:ext cx="533336" cy="11412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מלבן 110">
                <a:extLst>
                  <a:ext uri="{FF2B5EF4-FFF2-40B4-BE49-F238E27FC236}">
                    <a16:creationId xmlns:a16="http://schemas.microsoft.com/office/drawing/2014/main" id="{37CB24F8-9A38-4AC4-88F1-C3A95A2F3652}"/>
                  </a:ext>
                </a:extLst>
              </p:cNvPr>
              <p:cNvSpPr/>
              <p:nvPr/>
            </p:nvSpPr>
            <p:spPr>
              <a:xfrm>
                <a:off x="197896" y="9996803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11" name="מלבן 110">
                <a:extLst>
                  <a:ext uri="{FF2B5EF4-FFF2-40B4-BE49-F238E27FC236}">
                    <a16:creationId xmlns:a16="http://schemas.microsoft.com/office/drawing/2014/main" id="{37CB24F8-9A38-4AC4-88F1-C3A95A2F36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896" y="9996803"/>
                <a:ext cx="1136850" cy="646331"/>
              </a:xfrm>
              <a:prstGeom prst="rect">
                <a:avLst/>
              </a:prstGeom>
              <a:blipFill>
                <a:blip r:embed="rId5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מלבן 111">
                <a:extLst>
                  <a:ext uri="{FF2B5EF4-FFF2-40B4-BE49-F238E27FC236}">
                    <a16:creationId xmlns:a16="http://schemas.microsoft.com/office/drawing/2014/main" id="{F78421AA-2B14-4A0C-844C-F4EFBF8C1EE2}"/>
                  </a:ext>
                </a:extLst>
              </p:cNvPr>
              <p:cNvSpPr/>
              <p:nvPr/>
            </p:nvSpPr>
            <p:spPr>
              <a:xfrm>
                <a:off x="934202" y="10013982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12" name="מלבן 111">
                <a:extLst>
                  <a:ext uri="{FF2B5EF4-FFF2-40B4-BE49-F238E27FC236}">
                    <a16:creationId xmlns:a16="http://schemas.microsoft.com/office/drawing/2014/main" id="{F78421AA-2B14-4A0C-844C-F4EFBF8C1E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202" y="10013982"/>
                <a:ext cx="1136850" cy="646331"/>
              </a:xfrm>
              <a:prstGeom prst="rect">
                <a:avLst/>
              </a:prstGeom>
              <a:blipFill>
                <a:blip r:embed="rId6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מלבן 112">
                <a:extLst>
                  <a:ext uri="{FF2B5EF4-FFF2-40B4-BE49-F238E27FC236}">
                    <a16:creationId xmlns:a16="http://schemas.microsoft.com/office/drawing/2014/main" id="{164BC3A5-F2EE-425F-9E87-4E182D9D085E}"/>
                  </a:ext>
                </a:extLst>
              </p:cNvPr>
              <p:cNvSpPr/>
              <p:nvPr/>
            </p:nvSpPr>
            <p:spPr>
              <a:xfrm>
                <a:off x="1670508" y="10003260"/>
                <a:ext cx="11368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13" name="מלבן 112">
                <a:extLst>
                  <a:ext uri="{FF2B5EF4-FFF2-40B4-BE49-F238E27FC236}">
                    <a16:creationId xmlns:a16="http://schemas.microsoft.com/office/drawing/2014/main" id="{164BC3A5-F2EE-425F-9E87-4E182D9D08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508" y="10003260"/>
                <a:ext cx="1136850" cy="646331"/>
              </a:xfrm>
              <a:prstGeom prst="rect">
                <a:avLst/>
              </a:prstGeom>
              <a:blipFill>
                <a:blip r:embed="rId6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מלבן 113">
                <a:extLst>
                  <a:ext uri="{FF2B5EF4-FFF2-40B4-BE49-F238E27FC236}">
                    <a16:creationId xmlns:a16="http://schemas.microsoft.com/office/drawing/2014/main" id="{258B5598-77F9-4130-875D-913A10605DD4}"/>
                  </a:ext>
                </a:extLst>
              </p:cNvPr>
              <p:cNvSpPr/>
              <p:nvPr/>
            </p:nvSpPr>
            <p:spPr>
              <a:xfrm>
                <a:off x="725065" y="10641879"/>
                <a:ext cx="1468672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4" name="מלבן 113">
                <a:extLst>
                  <a:ext uri="{FF2B5EF4-FFF2-40B4-BE49-F238E27FC236}">
                    <a16:creationId xmlns:a16="http://schemas.microsoft.com/office/drawing/2014/main" id="{258B5598-77F9-4130-875D-913A10605D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65" y="10641879"/>
                <a:ext cx="1468672" cy="840230"/>
              </a:xfrm>
              <a:prstGeom prst="rect">
                <a:avLst/>
              </a:prstGeom>
              <a:blipFill>
                <a:blip r:embed="rId6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30048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8" grpId="0"/>
      <p:bldP spid="19" grpId="0"/>
      <p:bldP spid="20" grpId="0"/>
      <p:bldP spid="2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 animBg="1"/>
      <p:bldP spid="43" grpId="0" animBg="1"/>
      <p:bldP spid="44" grpId="0"/>
      <p:bldP spid="49" grpId="0" animBg="1"/>
      <p:bldP spid="50" grpId="0" animBg="1"/>
      <p:bldP spid="51" grpId="0" animBg="1"/>
      <p:bldP spid="52" grpId="0"/>
      <p:bldP spid="53" grpId="0"/>
      <p:bldP spid="54" grpId="0"/>
      <p:bldP spid="55" grpId="0" animBg="1"/>
      <p:bldP spid="56" grpId="0"/>
      <p:bldP spid="59" grpId="0"/>
      <p:bldP spid="60" grpId="0"/>
      <p:bldP spid="61" grpId="0"/>
      <p:bldP spid="62" grpId="0"/>
      <p:bldP spid="63" grpId="0" animBg="1"/>
      <p:bldP spid="64" grpId="0"/>
      <p:bldP spid="65" grpId="0"/>
      <p:bldP spid="66" grpId="0"/>
      <p:bldP spid="67" grpId="0"/>
      <p:bldP spid="68" grpId="0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 animBg="1"/>
      <p:bldP spid="77" grpId="0"/>
      <p:bldP spid="78" grpId="0"/>
      <p:bldP spid="79" grpId="0"/>
      <p:bldP spid="80" grpId="0"/>
      <p:bldP spid="85" grpId="0" animBg="1"/>
      <p:bldP spid="86" grpId="0" animBg="1"/>
      <p:bldP spid="87" grpId="0" animBg="1"/>
      <p:bldP spid="88" grpId="0"/>
      <p:bldP spid="89" grpId="0"/>
      <p:bldP spid="90" grpId="0"/>
      <p:bldP spid="91" grpId="0" animBg="1"/>
      <p:bldP spid="92" grpId="0"/>
      <p:bldP spid="93" grpId="0"/>
      <p:bldP spid="94" grpId="0"/>
      <p:bldP spid="95" grpId="0"/>
      <p:bldP spid="96" grpId="0"/>
      <p:bldP spid="97" grpId="0" animBg="1"/>
      <p:bldP spid="98" grpId="0"/>
      <p:bldP spid="99" grpId="0"/>
      <p:bldP spid="100" grpId="0"/>
      <p:bldP spid="101" grpId="0"/>
      <p:bldP spid="102" grpId="0"/>
      <p:bldP spid="103" grpId="0" animBg="1"/>
      <p:bldP spid="104" grpId="0"/>
      <p:bldP spid="105" grpId="0"/>
      <p:bldP spid="106" grpId="0"/>
      <p:bldP spid="107" grpId="0"/>
      <p:bldP spid="108" grpId="0"/>
      <p:bldP spid="109" grpId="0"/>
      <p:bldP spid="110" grpId="0" animBg="1"/>
      <p:bldP spid="111" grpId="0"/>
      <p:bldP spid="112" grpId="0"/>
      <p:bldP spid="113" grpId="0"/>
      <p:bldP spid="1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24CAAF0F-DFF4-435F-BBC1-69FB5ABD1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p:sp>
        <p:nvSpPr>
          <p:cNvPr id="3" name="כותרת 1">
            <a:extLst>
              <a:ext uri="{FF2B5EF4-FFF2-40B4-BE49-F238E27FC236}">
                <a16:creationId xmlns:a16="http://schemas.microsoft.com/office/drawing/2014/main" id="{F450F8FE-F118-4AB7-A74F-450A32CEFF9A}"/>
              </a:ext>
            </a:extLst>
          </p:cNvPr>
          <p:cNvSpPr txBox="1">
            <a:spLocks/>
          </p:cNvSpPr>
          <p:nvPr/>
        </p:nvSpPr>
        <p:spPr>
          <a:xfrm>
            <a:off x="2638834" y="506543"/>
            <a:ext cx="19106330" cy="239753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/>
            <a:r>
              <a:rPr lang="he-IL" sz="80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חקירה איכותנית של פולינום המתפרק למכפלות </a:t>
            </a:r>
            <a:br>
              <a:rPr lang="he-IL" sz="48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</a:br>
            <a:r>
              <a:rPr lang="he-IL" sz="48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(</a:t>
            </a:r>
            <a:r>
              <a:rPr lang="he-IL" sz="4800" b="0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 שעות לימוד)   </a:t>
            </a:r>
            <a:endParaRPr lang="he-IL" sz="8000" b="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כותרת 1">
                <a:extLst>
                  <a:ext uri="{FF2B5EF4-FFF2-40B4-BE49-F238E27FC236}">
                    <a16:creationId xmlns:a16="http://schemas.microsoft.com/office/drawing/2014/main" id="{A21FE442-70CA-4423-B4C3-5A2CE8133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370986" y="2047053"/>
                <a:ext cx="10227073" cy="264703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6" name="כותרת 1">
                <a:extLst>
                  <a:ext uri="{FF2B5EF4-FFF2-40B4-BE49-F238E27FC236}">
                    <a16:creationId xmlns:a16="http://schemas.microsoft.com/office/drawing/2014/main" id="{A21FE442-70CA-4423-B4C3-5A2CE8133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70986" y="2047053"/>
                <a:ext cx="10227073" cy="26470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כותרת 1">
                <a:extLst>
                  <a:ext uri="{FF2B5EF4-FFF2-40B4-BE49-F238E27FC236}">
                    <a16:creationId xmlns:a16="http://schemas.microsoft.com/office/drawing/2014/main" id="{756BD52D-E30C-4233-94C0-8137AC2598D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4153" y="1947492"/>
                <a:ext cx="10227073" cy="264703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7" name="כותרת 1">
                <a:extLst>
                  <a:ext uri="{FF2B5EF4-FFF2-40B4-BE49-F238E27FC236}">
                    <a16:creationId xmlns:a16="http://schemas.microsoft.com/office/drawing/2014/main" id="{756BD52D-E30C-4233-94C0-8137AC259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53" y="1947492"/>
                <a:ext cx="10227073" cy="26470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מחבר ישר 7">
            <a:extLst>
              <a:ext uri="{FF2B5EF4-FFF2-40B4-BE49-F238E27FC236}">
                <a16:creationId xmlns:a16="http://schemas.microsoft.com/office/drawing/2014/main" id="{956908B5-DE21-4C87-9DFE-D3F0D9714CAA}"/>
              </a:ext>
            </a:extLst>
          </p:cNvPr>
          <p:cNvCxnSpPr>
            <a:cxnSpLocks/>
          </p:cNvCxnSpPr>
          <p:nvPr/>
        </p:nvCxnSpPr>
        <p:spPr>
          <a:xfrm>
            <a:off x="11979349" y="2306092"/>
            <a:ext cx="0" cy="741293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4" name="כותרת 1">
            <a:extLst>
              <a:ext uri="{FF2B5EF4-FFF2-40B4-BE49-F238E27FC236}">
                <a16:creationId xmlns:a16="http://schemas.microsoft.com/office/drawing/2014/main" id="{7DD82AB5-A790-4697-8FB8-A204BBED0B63}"/>
              </a:ext>
            </a:extLst>
          </p:cNvPr>
          <p:cNvSpPr txBox="1">
            <a:spLocks/>
          </p:cNvSpPr>
          <p:nvPr/>
        </p:nvSpPr>
        <p:spPr>
          <a:xfrm>
            <a:off x="20976974" y="3661828"/>
            <a:ext cx="3242170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שרטוט  : </a:t>
            </a:r>
            <a:endParaRPr lang="he-IL" sz="48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5" name="מחבר חץ ישר 44">
            <a:extLst>
              <a:ext uri="{FF2B5EF4-FFF2-40B4-BE49-F238E27FC236}">
                <a16:creationId xmlns:a16="http://schemas.microsoft.com/office/drawing/2014/main" id="{08F52134-DCD2-468F-AFCF-627E3C5DE55D}"/>
              </a:ext>
            </a:extLst>
          </p:cNvPr>
          <p:cNvCxnSpPr>
            <a:cxnSpLocks/>
          </p:cNvCxnSpPr>
          <p:nvPr/>
        </p:nvCxnSpPr>
        <p:spPr>
          <a:xfrm>
            <a:off x="12280603" y="5806624"/>
            <a:ext cx="1151652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מחבר ישר 45">
            <a:extLst>
              <a:ext uri="{FF2B5EF4-FFF2-40B4-BE49-F238E27FC236}">
                <a16:creationId xmlns:a16="http://schemas.microsoft.com/office/drawing/2014/main" id="{B76FBD28-1746-4487-AC20-6A54B35BC99E}"/>
              </a:ext>
            </a:extLst>
          </p:cNvPr>
          <p:cNvCxnSpPr/>
          <p:nvPr/>
        </p:nvCxnSpPr>
        <p:spPr>
          <a:xfrm>
            <a:off x="18262302" y="5482774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מחבר ישר 46">
            <a:extLst>
              <a:ext uri="{FF2B5EF4-FFF2-40B4-BE49-F238E27FC236}">
                <a16:creationId xmlns:a16="http://schemas.microsoft.com/office/drawing/2014/main" id="{35FFD106-9A00-42CE-9270-A64125D0D655}"/>
              </a:ext>
            </a:extLst>
          </p:cNvPr>
          <p:cNvCxnSpPr/>
          <p:nvPr/>
        </p:nvCxnSpPr>
        <p:spPr>
          <a:xfrm>
            <a:off x="21157902" y="5541724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מחבר ישר 47">
            <a:extLst>
              <a:ext uri="{FF2B5EF4-FFF2-40B4-BE49-F238E27FC236}">
                <a16:creationId xmlns:a16="http://schemas.microsoft.com/office/drawing/2014/main" id="{73FCEEE2-BB1D-4981-8C64-6240A143CF5E}"/>
              </a:ext>
            </a:extLst>
          </p:cNvPr>
          <p:cNvCxnSpPr/>
          <p:nvPr/>
        </p:nvCxnSpPr>
        <p:spPr>
          <a:xfrm>
            <a:off x="15366702" y="5541724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9" name="אליפסה 48">
            <a:extLst>
              <a:ext uri="{FF2B5EF4-FFF2-40B4-BE49-F238E27FC236}">
                <a16:creationId xmlns:a16="http://schemas.microsoft.com/office/drawing/2014/main" id="{17705CB7-FF82-4C5A-85EB-2B5E92A16B4C}"/>
              </a:ext>
            </a:extLst>
          </p:cNvPr>
          <p:cNvSpPr/>
          <p:nvPr/>
        </p:nvSpPr>
        <p:spPr>
          <a:xfrm>
            <a:off x="21082354" y="5574716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50" name="אליפסה 49">
            <a:extLst>
              <a:ext uri="{FF2B5EF4-FFF2-40B4-BE49-F238E27FC236}">
                <a16:creationId xmlns:a16="http://schemas.microsoft.com/office/drawing/2014/main" id="{474F15A2-499D-4B22-935B-E1F45B51AF99}"/>
              </a:ext>
            </a:extLst>
          </p:cNvPr>
          <p:cNvSpPr/>
          <p:nvPr/>
        </p:nvSpPr>
        <p:spPr>
          <a:xfrm>
            <a:off x="18081334" y="5608712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51" name="אליפסה 50">
            <a:extLst>
              <a:ext uri="{FF2B5EF4-FFF2-40B4-BE49-F238E27FC236}">
                <a16:creationId xmlns:a16="http://schemas.microsoft.com/office/drawing/2014/main" id="{6D7782D0-875B-4707-A74A-92CB52A6A204}"/>
              </a:ext>
            </a:extLst>
          </p:cNvPr>
          <p:cNvSpPr/>
          <p:nvPr/>
        </p:nvSpPr>
        <p:spPr>
          <a:xfrm>
            <a:off x="15185432" y="5621958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מלבן 51">
                <a:extLst>
                  <a:ext uri="{FF2B5EF4-FFF2-40B4-BE49-F238E27FC236}">
                    <a16:creationId xmlns:a16="http://schemas.microsoft.com/office/drawing/2014/main" id="{684C33E0-D6FA-4BF8-85B9-A0B6CF6B8B10}"/>
                  </a:ext>
                </a:extLst>
              </p:cNvPr>
              <p:cNvSpPr/>
              <p:nvPr/>
            </p:nvSpPr>
            <p:spPr>
              <a:xfrm>
                <a:off x="17886920" y="6135350"/>
                <a:ext cx="61106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52" name="מלבן 51">
                <a:extLst>
                  <a:ext uri="{FF2B5EF4-FFF2-40B4-BE49-F238E27FC236}">
                    <a16:creationId xmlns:a16="http://schemas.microsoft.com/office/drawing/2014/main" id="{684C33E0-D6FA-4BF8-85B9-A0B6CF6B8B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86920" y="6135350"/>
                <a:ext cx="611065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מלבן 52">
                <a:extLst>
                  <a:ext uri="{FF2B5EF4-FFF2-40B4-BE49-F238E27FC236}">
                    <a16:creationId xmlns:a16="http://schemas.microsoft.com/office/drawing/2014/main" id="{28990735-6207-4C93-BFCD-61D0C29DAC54}"/>
                  </a:ext>
                </a:extLst>
              </p:cNvPr>
              <p:cNvSpPr/>
              <p:nvPr/>
            </p:nvSpPr>
            <p:spPr>
              <a:xfrm>
                <a:off x="14699625" y="6110894"/>
                <a:ext cx="99418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53" name="מלבן 52">
                <a:extLst>
                  <a:ext uri="{FF2B5EF4-FFF2-40B4-BE49-F238E27FC236}">
                    <a16:creationId xmlns:a16="http://schemas.microsoft.com/office/drawing/2014/main" id="{28990735-6207-4C93-BFCD-61D0C29DAC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9625" y="6110894"/>
                <a:ext cx="994182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מלבן 53">
                <a:extLst>
                  <a:ext uri="{FF2B5EF4-FFF2-40B4-BE49-F238E27FC236}">
                    <a16:creationId xmlns:a16="http://schemas.microsoft.com/office/drawing/2014/main" id="{039A012A-3CA1-498A-980C-2D6F12B303E4}"/>
                  </a:ext>
                </a:extLst>
              </p:cNvPr>
              <p:cNvSpPr/>
              <p:nvPr/>
            </p:nvSpPr>
            <p:spPr>
              <a:xfrm>
                <a:off x="21006330" y="5977040"/>
                <a:ext cx="61106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54" name="מלבן 53">
                <a:extLst>
                  <a:ext uri="{FF2B5EF4-FFF2-40B4-BE49-F238E27FC236}">
                    <a16:creationId xmlns:a16="http://schemas.microsoft.com/office/drawing/2014/main" id="{039A012A-3CA1-498A-980C-2D6F12B303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06330" y="5977040"/>
                <a:ext cx="611065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מלבן 61">
                <a:extLst>
                  <a:ext uri="{FF2B5EF4-FFF2-40B4-BE49-F238E27FC236}">
                    <a16:creationId xmlns:a16="http://schemas.microsoft.com/office/drawing/2014/main" id="{15BBD1D1-43C3-468A-BF00-4786D8F609EE}"/>
                  </a:ext>
                </a:extLst>
              </p:cNvPr>
              <p:cNvSpPr/>
              <p:nvPr/>
            </p:nvSpPr>
            <p:spPr>
              <a:xfrm>
                <a:off x="21677370" y="4716200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2" name="מלבן 61">
                <a:extLst>
                  <a:ext uri="{FF2B5EF4-FFF2-40B4-BE49-F238E27FC236}">
                    <a16:creationId xmlns:a16="http://schemas.microsoft.com/office/drawing/2014/main" id="{15BBD1D1-43C3-468A-BF00-4786D8F609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77370" y="4716200"/>
                <a:ext cx="1468671" cy="8402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מלבן 67">
                <a:extLst>
                  <a:ext uri="{FF2B5EF4-FFF2-40B4-BE49-F238E27FC236}">
                    <a16:creationId xmlns:a16="http://schemas.microsoft.com/office/drawing/2014/main" id="{2D75CA0C-7474-42DD-B00C-6F43AA5EBB53}"/>
                  </a:ext>
                </a:extLst>
              </p:cNvPr>
              <p:cNvSpPr/>
              <p:nvPr/>
            </p:nvSpPr>
            <p:spPr>
              <a:xfrm>
                <a:off x="19003375" y="4768482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8" name="מלבן 67">
                <a:extLst>
                  <a:ext uri="{FF2B5EF4-FFF2-40B4-BE49-F238E27FC236}">
                    <a16:creationId xmlns:a16="http://schemas.microsoft.com/office/drawing/2014/main" id="{2D75CA0C-7474-42DD-B00C-6F43AA5EBB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3375" y="4768482"/>
                <a:ext cx="1468671" cy="8402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מלבן 73">
                <a:extLst>
                  <a:ext uri="{FF2B5EF4-FFF2-40B4-BE49-F238E27FC236}">
                    <a16:creationId xmlns:a16="http://schemas.microsoft.com/office/drawing/2014/main" id="{06560065-E86E-4FCE-A585-ED91165D5BD8}"/>
                  </a:ext>
                </a:extLst>
              </p:cNvPr>
              <p:cNvSpPr/>
              <p:nvPr/>
            </p:nvSpPr>
            <p:spPr>
              <a:xfrm>
                <a:off x="16001747" y="4784313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4" name="מלבן 73">
                <a:extLst>
                  <a:ext uri="{FF2B5EF4-FFF2-40B4-BE49-F238E27FC236}">
                    <a16:creationId xmlns:a16="http://schemas.microsoft.com/office/drawing/2014/main" id="{06560065-E86E-4FCE-A585-ED91165D5B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1747" y="4784313"/>
                <a:ext cx="1468671" cy="84023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מלבן 74">
                <a:extLst>
                  <a:ext uri="{FF2B5EF4-FFF2-40B4-BE49-F238E27FC236}">
                    <a16:creationId xmlns:a16="http://schemas.microsoft.com/office/drawing/2014/main" id="{2EC7BD0B-9F7D-472E-A582-60152859C364}"/>
                  </a:ext>
                </a:extLst>
              </p:cNvPr>
              <p:cNvSpPr/>
              <p:nvPr/>
            </p:nvSpPr>
            <p:spPr>
              <a:xfrm>
                <a:off x="13006009" y="4784313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5" name="מלבן 74">
                <a:extLst>
                  <a:ext uri="{FF2B5EF4-FFF2-40B4-BE49-F238E27FC236}">
                    <a16:creationId xmlns:a16="http://schemas.microsoft.com/office/drawing/2014/main" id="{2EC7BD0B-9F7D-472E-A582-60152859C3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06009" y="4784313"/>
                <a:ext cx="1468671" cy="84023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מחבר חץ ישר 80">
            <a:extLst>
              <a:ext uri="{FF2B5EF4-FFF2-40B4-BE49-F238E27FC236}">
                <a16:creationId xmlns:a16="http://schemas.microsoft.com/office/drawing/2014/main" id="{B65D11B8-9AF0-407B-A03C-763607F1F502}"/>
              </a:ext>
            </a:extLst>
          </p:cNvPr>
          <p:cNvCxnSpPr>
            <a:cxnSpLocks/>
          </p:cNvCxnSpPr>
          <p:nvPr/>
        </p:nvCxnSpPr>
        <p:spPr>
          <a:xfrm>
            <a:off x="140469" y="5688707"/>
            <a:ext cx="1151652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מחבר ישר 81">
            <a:extLst>
              <a:ext uri="{FF2B5EF4-FFF2-40B4-BE49-F238E27FC236}">
                <a16:creationId xmlns:a16="http://schemas.microsoft.com/office/drawing/2014/main" id="{95226DF5-951D-4823-89DC-BF1816C8924E}"/>
              </a:ext>
            </a:extLst>
          </p:cNvPr>
          <p:cNvCxnSpPr/>
          <p:nvPr/>
        </p:nvCxnSpPr>
        <p:spPr>
          <a:xfrm>
            <a:off x="6122168" y="5364857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3" name="מחבר ישר 82">
            <a:extLst>
              <a:ext uri="{FF2B5EF4-FFF2-40B4-BE49-F238E27FC236}">
                <a16:creationId xmlns:a16="http://schemas.microsoft.com/office/drawing/2014/main" id="{29878AE0-1FB6-4C00-8304-C1B3310A6572}"/>
              </a:ext>
            </a:extLst>
          </p:cNvPr>
          <p:cNvCxnSpPr/>
          <p:nvPr/>
        </p:nvCxnSpPr>
        <p:spPr>
          <a:xfrm>
            <a:off x="9017768" y="5423807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4" name="מחבר ישר 83">
            <a:extLst>
              <a:ext uri="{FF2B5EF4-FFF2-40B4-BE49-F238E27FC236}">
                <a16:creationId xmlns:a16="http://schemas.microsoft.com/office/drawing/2014/main" id="{AD069EFD-D5AE-4706-B0E1-845000ED7A1E}"/>
              </a:ext>
            </a:extLst>
          </p:cNvPr>
          <p:cNvCxnSpPr/>
          <p:nvPr/>
        </p:nvCxnSpPr>
        <p:spPr>
          <a:xfrm>
            <a:off x="2333437" y="5423807"/>
            <a:ext cx="0" cy="64770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5" name="אליפסה 84">
            <a:extLst>
              <a:ext uri="{FF2B5EF4-FFF2-40B4-BE49-F238E27FC236}">
                <a16:creationId xmlns:a16="http://schemas.microsoft.com/office/drawing/2014/main" id="{89C1CF8D-0A5A-4591-BBAE-D7A08E221098}"/>
              </a:ext>
            </a:extLst>
          </p:cNvPr>
          <p:cNvSpPr/>
          <p:nvPr/>
        </p:nvSpPr>
        <p:spPr>
          <a:xfrm>
            <a:off x="8836800" y="5501457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86" name="אליפסה 85">
            <a:extLst>
              <a:ext uri="{FF2B5EF4-FFF2-40B4-BE49-F238E27FC236}">
                <a16:creationId xmlns:a16="http://schemas.microsoft.com/office/drawing/2014/main" id="{8C8D5C9A-E57F-48B5-B7DC-411A4990E7FD}"/>
              </a:ext>
            </a:extLst>
          </p:cNvPr>
          <p:cNvSpPr/>
          <p:nvPr/>
        </p:nvSpPr>
        <p:spPr>
          <a:xfrm>
            <a:off x="5941200" y="5490795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87" name="אליפסה 86">
            <a:extLst>
              <a:ext uri="{FF2B5EF4-FFF2-40B4-BE49-F238E27FC236}">
                <a16:creationId xmlns:a16="http://schemas.microsoft.com/office/drawing/2014/main" id="{59709A5E-D478-4373-8718-34205524AF5E}"/>
              </a:ext>
            </a:extLst>
          </p:cNvPr>
          <p:cNvSpPr/>
          <p:nvPr/>
        </p:nvSpPr>
        <p:spPr>
          <a:xfrm>
            <a:off x="2243835" y="5567351"/>
            <a:ext cx="361936" cy="369332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מלבן 87">
                <a:extLst>
                  <a:ext uri="{FF2B5EF4-FFF2-40B4-BE49-F238E27FC236}">
                    <a16:creationId xmlns:a16="http://schemas.microsoft.com/office/drawing/2014/main" id="{2C4C2AAD-57BD-4CDC-BB4F-9038BD183816}"/>
                  </a:ext>
                </a:extLst>
              </p:cNvPr>
              <p:cNvSpPr/>
              <p:nvPr/>
            </p:nvSpPr>
            <p:spPr>
              <a:xfrm>
                <a:off x="5746786" y="6017433"/>
                <a:ext cx="61106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88" name="מלבן 87">
                <a:extLst>
                  <a:ext uri="{FF2B5EF4-FFF2-40B4-BE49-F238E27FC236}">
                    <a16:creationId xmlns:a16="http://schemas.microsoft.com/office/drawing/2014/main" id="{2C4C2AAD-57BD-4CDC-BB4F-9038BD1838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6786" y="6017433"/>
                <a:ext cx="611065" cy="646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מלבן 88">
                <a:extLst>
                  <a:ext uri="{FF2B5EF4-FFF2-40B4-BE49-F238E27FC236}">
                    <a16:creationId xmlns:a16="http://schemas.microsoft.com/office/drawing/2014/main" id="{A1B817A7-422A-4C97-914A-2F35084B0640}"/>
                  </a:ext>
                </a:extLst>
              </p:cNvPr>
              <p:cNvSpPr/>
              <p:nvPr/>
            </p:nvSpPr>
            <p:spPr>
              <a:xfrm>
                <a:off x="1666360" y="5992977"/>
                <a:ext cx="99418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89" name="מלבן 88">
                <a:extLst>
                  <a:ext uri="{FF2B5EF4-FFF2-40B4-BE49-F238E27FC236}">
                    <a16:creationId xmlns:a16="http://schemas.microsoft.com/office/drawing/2014/main" id="{A1B817A7-422A-4C97-914A-2F35084B06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6360" y="5992977"/>
                <a:ext cx="994182" cy="646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מלבן 89">
                <a:extLst>
                  <a:ext uri="{FF2B5EF4-FFF2-40B4-BE49-F238E27FC236}">
                    <a16:creationId xmlns:a16="http://schemas.microsoft.com/office/drawing/2014/main" id="{AB08F953-0A5B-47A0-8EFC-C5EC7EA17F0D}"/>
                  </a:ext>
                </a:extLst>
              </p:cNvPr>
              <p:cNvSpPr/>
              <p:nvPr/>
            </p:nvSpPr>
            <p:spPr>
              <a:xfrm>
                <a:off x="8737642" y="5987867"/>
                <a:ext cx="61106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90" name="מלבן 89">
                <a:extLst>
                  <a:ext uri="{FF2B5EF4-FFF2-40B4-BE49-F238E27FC236}">
                    <a16:creationId xmlns:a16="http://schemas.microsoft.com/office/drawing/2014/main" id="{AB08F953-0A5B-47A0-8EFC-C5EC7EA17F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7642" y="5987867"/>
                <a:ext cx="611065" cy="64633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מלבן 95">
                <a:extLst>
                  <a:ext uri="{FF2B5EF4-FFF2-40B4-BE49-F238E27FC236}">
                    <a16:creationId xmlns:a16="http://schemas.microsoft.com/office/drawing/2014/main" id="{88DE8DE7-D58B-4FF4-BA9D-713600BFB1F1}"/>
                  </a:ext>
                </a:extLst>
              </p:cNvPr>
              <p:cNvSpPr/>
              <p:nvPr/>
            </p:nvSpPr>
            <p:spPr>
              <a:xfrm>
                <a:off x="9537236" y="4598283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6" name="מלבן 95">
                <a:extLst>
                  <a:ext uri="{FF2B5EF4-FFF2-40B4-BE49-F238E27FC236}">
                    <a16:creationId xmlns:a16="http://schemas.microsoft.com/office/drawing/2014/main" id="{88DE8DE7-D58B-4FF4-BA9D-713600BFB1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7236" y="4598283"/>
                <a:ext cx="1468671" cy="84023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מלבן 101">
                <a:extLst>
                  <a:ext uri="{FF2B5EF4-FFF2-40B4-BE49-F238E27FC236}">
                    <a16:creationId xmlns:a16="http://schemas.microsoft.com/office/drawing/2014/main" id="{F0B7DC1D-FDF3-42B5-8016-D22728B0405C}"/>
                  </a:ext>
                </a:extLst>
              </p:cNvPr>
              <p:cNvSpPr/>
              <p:nvPr/>
            </p:nvSpPr>
            <p:spPr>
              <a:xfrm>
                <a:off x="6863241" y="4650565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2" name="מלבן 101">
                <a:extLst>
                  <a:ext uri="{FF2B5EF4-FFF2-40B4-BE49-F238E27FC236}">
                    <a16:creationId xmlns:a16="http://schemas.microsoft.com/office/drawing/2014/main" id="{F0B7DC1D-FDF3-42B5-8016-D22728B040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1" y="4650565"/>
                <a:ext cx="1468671" cy="84023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מלבן 107">
                <a:extLst>
                  <a:ext uri="{FF2B5EF4-FFF2-40B4-BE49-F238E27FC236}">
                    <a16:creationId xmlns:a16="http://schemas.microsoft.com/office/drawing/2014/main" id="{45FEF606-1359-4871-B5E5-C838E92AD941}"/>
                  </a:ext>
                </a:extLst>
              </p:cNvPr>
              <p:cNvSpPr/>
              <p:nvPr/>
            </p:nvSpPr>
            <p:spPr>
              <a:xfrm>
                <a:off x="3861613" y="4666396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8" name="מלבן 107">
                <a:extLst>
                  <a:ext uri="{FF2B5EF4-FFF2-40B4-BE49-F238E27FC236}">
                    <a16:creationId xmlns:a16="http://schemas.microsoft.com/office/drawing/2014/main" id="{45FEF606-1359-4871-B5E5-C838E92AD9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613" y="4666396"/>
                <a:ext cx="1468671" cy="84023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מלבן 108">
                <a:extLst>
                  <a:ext uri="{FF2B5EF4-FFF2-40B4-BE49-F238E27FC236}">
                    <a16:creationId xmlns:a16="http://schemas.microsoft.com/office/drawing/2014/main" id="{12EC83C9-0987-4B6A-97E4-8F435DE66AF8}"/>
                  </a:ext>
                </a:extLst>
              </p:cNvPr>
              <p:cNvSpPr/>
              <p:nvPr/>
            </p:nvSpPr>
            <p:spPr>
              <a:xfrm>
                <a:off x="164856" y="4709458"/>
                <a:ext cx="1468671" cy="8402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09" name="מלבן 108">
                <a:extLst>
                  <a:ext uri="{FF2B5EF4-FFF2-40B4-BE49-F238E27FC236}">
                    <a16:creationId xmlns:a16="http://schemas.microsoft.com/office/drawing/2014/main" id="{12EC83C9-0987-4B6A-97E4-8F435DE66A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56" y="4709458"/>
                <a:ext cx="1468671" cy="84023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צורה חופשית: צורה 116">
            <a:extLst>
              <a:ext uri="{FF2B5EF4-FFF2-40B4-BE49-F238E27FC236}">
                <a16:creationId xmlns:a16="http://schemas.microsoft.com/office/drawing/2014/main" id="{B68A5F22-B1F4-4C73-B659-1B20BB5B81C3}"/>
              </a:ext>
            </a:extLst>
          </p:cNvPr>
          <p:cNvSpPr/>
          <p:nvPr/>
        </p:nvSpPr>
        <p:spPr>
          <a:xfrm>
            <a:off x="12952633" y="4113641"/>
            <a:ext cx="9035569" cy="3915732"/>
          </a:xfrm>
          <a:custGeom>
            <a:avLst/>
            <a:gdLst>
              <a:gd name="connsiteX0" fmla="*/ 0 w 5105400"/>
              <a:gd name="connsiteY0" fmla="*/ 2066925 h 2087930"/>
              <a:gd name="connsiteX1" fmla="*/ 2505075 w 5105400"/>
              <a:gd name="connsiteY1" fmla="*/ 409575 h 2087930"/>
              <a:gd name="connsiteX2" fmla="*/ 3648075 w 5105400"/>
              <a:gd name="connsiteY2" fmla="*/ 2085975 h 2087930"/>
              <a:gd name="connsiteX3" fmla="*/ 5105400 w 5105400"/>
              <a:gd name="connsiteY3" fmla="*/ 0 h 2087930"/>
              <a:gd name="connsiteX4" fmla="*/ 5105400 w 5105400"/>
              <a:gd name="connsiteY4" fmla="*/ 0 h 2087930"/>
              <a:gd name="connsiteX5" fmla="*/ 5105400 w 5105400"/>
              <a:gd name="connsiteY5" fmla="*/ 0 h 2087930"/>
              <a:gd name="connsiteX6" fmla="*/ 5105400 w 5105400"/>
              <a:gd name="connsiteY6" fmla="*/ 0 h 20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5400" h="2087930">
                <a:moveTo>
                  <a:pt x="0" y="2066925"/>
                </a:moveTo>
                <a:cubicBezTo>
                  <a:pt x="948531" y="1236662"/>
                  <a:pt x="1897063" y="406400"/>
                  <a:pt x="2505075" y="409575"/>
                </a:cubicBezTo>
                <a:cubicBezTo>
                  <a:pt x="3113087" y="412750"/>
                  <a:pt x="3214688" y="2154237"/>
                  <a:pt x="3648075" y="2085975"/>
                </a:cubicBezTo>
                <a:cubicBezTo>
                  <a:pt x="4081462" y="2017713"/>
                  <a:pt x="5105400" y="0"/>
                  <a:pt x="5105400" y="0"/>
                </a:cubicBezTo>
                <a:lnTo>
                  <a:pt x="5105400" y="0"/>
                </a:lnTo>
                <a:lnTo>
                  <a:pt x="5105400" y="0"/>
                </a:lnTo>
                <a:lnTo>
                  <a:pt x="5105400" y="0"/>
                </a:lnTo>
              </a:path>
            </a:pathLst>
          </a:cu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8" name="צורה חופשית: צורה 117">
            <a:extLst>
              <a:ext uri="{FF2B5EF4-FFF2-40B4-BE49-F238E27FC236}">
                <a16:creationId xmlns:a16="http://schemas.microsoft.com/office/drawing/2014/main" id="{A8D60AEF-55CB-4148-A8D4-13AC7E56764F}"/>
              </a:ext>
            </a:extLst>
          </p:cNvPr>
          <p:cNvSpPr/>
          <p:nvPr/>
        </p:nvSpPr>
        <p:spPr>
          <a:xfrm>
            <a:off x="855253" y="3760754"/>
            <a:ext cx="8902249" cy="4091739"/>
          </a:xfrm>
          <a:custGeom>
            <a:avLst/>
            <a:gdLst>
              <a:gd name="connsiteX0" fmla="*/ 0 w 4219575"/>
              <a:gd name="connsiteY0" fmla="*/ 66675 h 3377488"/>
              <a:gd name="connsiteX1" fmla="*/ 1714500 w 4219575"/>
              <a:gd name="connsiteY1" fmla="*/ 3352800 h 3377488"/>
              <a:gd name="connsiteX2" fmla="*/ 2543175 w 4219575"/>
              <a:gd name="connsiteY2" fmla="*/ 1657350 h 3377488"/>
              <a:gd name="connsiteX3" fmla="*/ 3200400 w 4219575"/>
              <a:gd name="connsiteY3" fmla="*/ 3333750 h 3377488"/>
              <a:gd name="connsiteX4" fmla="*/ 4219575 w 4219575"/>
              <a:gd name="connsiteY4" fmla="*/ 0 h 337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9575" h="3377488">
                <a:moveTo>
                  <a:pt x="0" y="66675"/>
                </a:moveTo>
                <a:cubicBezTo>
                  <a:pt x="645319" y="1577181"/>
                  <a:pt x="1290638" y="3087688"/>
                  <a:pt x="1714500" y="3352800"/>
                </a:cubicBezTo>
                <a:cubicBezTo>
                  <a:pt x="2138362" y="3617912"/>
                  <a:pt x="2295525" y="1660525"/>
                  <a:pt x="2543175" y="1657350"/>
                </a:cubicBezTo>
                <a:cubicBezTo>
                  <a:pt x="2790825" y="1654175"/>
                  <a:pt x="2921000" y="3609975"/>
                  <a:pt x="3200400" y="3333750"/>
                </a:cubicBezTo>
                <a:cubicBezTo>
                  <a:pt x="3479800" y="3057525"/>
                  <a:pt x="3849687" y="1528762"/>
                  <a:pt x="4219575" y="0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0" name="כותרת 1">
            <a:extLst>
              <a:ext uri="{FF2B5EF4-FFF2-40B4-BE49-F238E27FC236}">
                <a16:creationId xmlns:a16="http://schemas.microsoft.com/office/drawing/2014/main" id="{F450788D-09BB-4D38-B3CA-A1C7FF3E2008}"/>
              </a:ext>
            </a:extLst>
          </p:cNvPr>
          <p:cNvSpPr txBox="1">
            <a:spLocks/>
          </p:cNvSpPr>
          <p:nvPr/>
        </p:nvSpPr>
        <p:spPr>
          <a:xfrm>
            <a:off x="4468099" y="8304306"/>
            <a:ext cx="15625008" cy="35027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3800" b="1" dirty="0">
                <a:solidFill>
                  <a:srgbClr val="C00000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החזקה של הגורם קובעת את סוג נקודת האפס: </a:t>
            </a:r>
          </a:p>
          <a:p>
            <a:pPr algn="r"/>
            <a:endParaRPr lang="he-IL" sz="38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  <a:p>
            <a:pPr algn="r">
              <a:lnSpc>
                <a:spcPct val="150000"/>
              </a:lnSpc>
            </a:pPr>
            <a:r>
              <a:rPr lang="he-IL" sz="3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כאשר הגורם מופיע </a:t>
            </a:r>
            <a:r>
              <a:rPr lang="he-IL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בחזקה אי זוגית </a:t>
            </a:r>
            <a:r>
              <a:rPr lang="he-IL" sz="3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– נקודת אפס תהיה </a:t>
            </a:r>
            <a:r>
              <a:rPr lang="he-IL" sz="38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נקודת חיתוך עם ציר </a:t>
            </a:r>
            <a:r>
              <a:rPr lang="en-US" sz="38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</a:t>
            </a:r>
            <a:r>
              <a:rPr lang="he-IL" sz="38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. </a:t>
            </a:r>
          </a:p>
          <a:p>
            <a:pPr algn="r">
              <a:lnSpc>
                <a:spcPct val="150000"/>
              </a:lnSpc>
            </a:pPr>
            <a:r>
              <a:rPr lang="he-IL" sz="3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כאשר הגרום מופיע </a:t>
            </a:r>
            <a:r>
              <a:rPr lang="he-IL" sz="3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בחזקה זוגית </a:t>
            </a:r>
            <a:r>
              <a:rPr lang="he-IL" sz="3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– נקודת האפס תהיה </a:t>
            </a:r>
            <a:r>
              <a:rPr lang="he-IL" sz="38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נקודת השקה.  </a:t>
            </a:r>
            <a:endParaRPr lang="en-US" sz="3800" u="sng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51437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8" grpId="0" animBg="1"/>
      <p:bldP spid="1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תמונה 14">
            <a:extLst>
              <a:ext uri="{FF2B5EF4-FFF2-40B4-BE49-F238E27FC236}">
                <a16:creationId xmlns:a16="http://schemas.microsoft.com/office/drawing/2014/main" id="{B3A811A6-2351-4CA3-8262-388F302E3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5235" y="3639430"/>
            <a:ext cx="5396127" cy="8238914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24CAAF0F-DFF4-435F-BBC1-69FB5ABD1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p:sp>
        <p:nvSpPr>
          <p:cNvPr id="3" name="כותרת 1">
            <a:extLst>
              <a:ext uri="{FF2B5EF4-FFF2-40B4-BE49-F238E27FC236}">
                <a16:creationId xmlns:a16="http://schemas.microsoft.com/office/drawing/2014/main" id="{F450F8FE-F118-4AB7-A74F-450A32CEFF9A}"/>
              </a:ext>
            </a:extLst>
          </p:cNvPr>
          <p:cNvSpPr txBox="1">
            <a:spLocks/>
          </p:cNvSpPr>
          <p:nvPr/>
        </p:nvSpPr>
        <p:spPr>
          <a:xfrm>
            <a:off x="2638834" y="506543"/>
            <a:ext cx="19106330" cy="239753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/>
            <a:r>
              <a:rPr lang="he-IL" sz="80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חקירה איכותנית של פולינום המתפרק למכפלות </a:t>
            </a:r>
            <a:br>
              <a:rPr lang="he-IL" sz="48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</a:br>
            <a:r>
              <a:rPr lang="he-IL" sz="48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(</a:t>
            </a:r>
            <a:r>
              <a:rPr lang="he-IL" sz="4800" b="0" dirty="0">
                <a:solidFill>
                  <a:srgbClr val="910A3E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2 שעות לימוד)   </a:t>
            </a:r>
            <a:endParaRPr lang="he-IL" sz="8000" b="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כותרת 1">
                <a:extLst>
                  <a:ext uri="{FF2B5EF4-FFF2-40B4-BE49-F238E27FC236}">
                    <a16:creationId xmlns:a16="http://schemas.microsoft.com/office/drawing/2014/main" id="{A21FE442-70CA-4423-B4C3-5A2CE8133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807585" y="1343693"/>
                <a:ext cx="10227073" cy="264703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ננסה לשרטט גרף אפשרי של הפולינום: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he-IL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6" name="כותרת 1">
                <a:extLst>
                  <a:ext uri="{FF2B5EF4-FFF2-40B4-BE49-F238E27FC236}">
                    <a16:creationId xmlns:a16="http://schemas.microsoft.com/office/drawing/2014/main" id="{A21FE442-70CA-4423-B4C3-5A2CE8133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7585" y="1343693"/>
                <a:ext cx="10227073" cy="26470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כותרת 1">
            <a:extLst>
              <a:ext uri="{FF2B5EF4-FFF2-40B4-BE49-F238E27FC236}">
                <a16:creationId xmlns:a16="http://schemas.microsoft.com/office/drawing/2014/main" id="{756BD52D-E30C-4233-94C0-8137AC2598D4}"/>
              </a:ext>
            </a:extLst>
          </p:cNvPr>
          <p:cNvSpPr txBox="1">
            <a:spLocks/>
          </p:cNvSpPr>
          <p:nvPr/>
        </p:nvSpPr>
        <p:spPr>
          <a:xfrm>
            <a:off x="4820195" y="2428497"/>
            <a:ext cx="10227073" cy="1154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נשרטט את הפונקציה ב – </a:t>
            </a:r>
            <a:r>
              <a:rPr lang="en-US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Desmos</a:t>
            </a:r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: </a:t>
            </a:r>
          </a:p>
        </p:txBody>
      </p:sp>
      <p:cxnSp>
        <p:nvCxnSpPr>
          <p:cNvPr id="8" name="מחבר ישר 7">
            <a:extLst>
              <a:ext uri="{FF2B5EF4-FFF2-40B4-BE49-F238E27FC236}">
                <a16:creationId xmlns:a16="http://schemas.microsoft.com/office/drawing/2014/main" id="{956908B5-DE21-4C87-9DFE-D3F0D9714CAA}"/>
              </a:ext>
            </a:extLst>
          </p:cNvPr>
          <p:cNvCxnSpPr>
            <a:cxnSpLocks/>
          </p:cNvCxnSpPr>
          <p:nvPr/>
        </p:nvCxnSpPr>
        <p:spPr>
          <a:xfrm>
            <a:off x="14130545" y="2249683"/>
            <a:ext cx="0" cy="11067107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כותרת 1">
            <a:extLst>
              <a:ext uri="{FF2B5EF4-FFF2-40B4-BE49-F238E27FC236}">
                <a16:creationId xmlns:a16="http://schemas.microsoft.com/office/drawing/2014/main" id="{A9008E7F-E002-41F7-8B14-39B17AF1FC4E}"/>
              </a:ext>
            </a:extLst>
          </p:cNvPr>
          <p:cNvSpPr txBox="1">
            <a:spLocks/>
          </p:cNvSpPr>
          <p:nvPr/>
        </p:nvSpPr>
        <p:spPr>
          <a:xfrm>
            <a:off x="21080562" y="3094538"/>
            <a:ext cx="3242170" cy="113841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800" b="1" u="sng" dirty="0">
                <a:solidFill>
                  <a:srgbClr val="910A3E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נקודות אפס: </a:t>
            </a:r>
            <a:endParaRPr lang="he-IL" sz="4800" dirty="0">
              <a:solidFill>
                <a:srgbClr val="910A3E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45" name="מחבר חץ ישר 44">
            <a:extLst>
              <a:ext uri="{FF2B5EF4-FFF2-40B4-BE49-F238E27FC236}">
                <a16:creationId xmlns:a16="http://schemas.microsoft.com/office/drawing/2014/main" id="{08F52134-DCD2-468F-AFCF-627E3C5DE55D}"/>
              </a:ext>
            </a:extLst>
          </p:cNvPr>
          <p:cNvCxnSpPr>
            <a:cxnSpLocks/>
          </p:cNvCxnSpPr>
          <p:nvPr/>
        </p:nvCxnSpPr>
        <p:spPr>
          <a:xfrm>
            <a:off x="14429504" y="7973013"/>
            <a:ext cx="960602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מחבר ישר 46">
            <a:extLst>
              <a:ext uri="{FF2B5EF4-FFF2-40B4-BE49-F238E27FC236}">
                <a16:creationId xmlns:a16="http://schemas.microsoft.com/office/drawing/2014/main" id="{35FFD106-9A00-42CE-9270-A64125D0D655}"/>
              </a:ext>
            </a:extLst>
          </p:cNvPr>
          <p:cNvCxnSpPr>
            <a:cxnSpLocks/>
          </p:cNvCxnSpPr>
          <p:nvPr/>
        </p:nvCxnSpPr>
        <p:spPr>
          <a:xfrm>
            <a:off x="21396299" y="7708113"/>
            <a:ext cx="0" cy="608368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מחבר ישר 47">
            <a:extLst>
              <a:ext uri="{FF2B5EF4-FFF2-40B4-BE49-F238E27FC236}">
                <a16:creationId xmlns:a16="http://schemas.microsoft.com/office/drawing/2014/main" id="{73FCEEE2-BB1D-4981-8C64-6240A143CF5E}"/>
              </a:ext>
            </a:extLst>
          </p:cNvPr>
          <p:cNvCxnSpPr>
            <a:cxnSpLocks/>
          </p:cNvCxnSpPr>
          <p:nvPr/>
        </p:nvCxnSpPr>
        <p:spPr>
          <a:xfrm>
            <a:off x="16342460" y="7703003"/>
            <a:ext cx="0" cy="608368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9" name="אליפסה 48">
            <a:extLst>
              <a:ext uri="{FF2B5EF4-FFF2-40B4-BE49-F238E27FC236}">
                <a16:creationId xmlns:a16="http://schemas.microsoft.com/office/drawing/2014/main" id="{17705CB7-FF82-4C5A-85EB-2B5E92A16B4C}"/>
              </a:ext>
            </a:extLst>
          </p:cNvPr>
          <p:cNvSpPr/>
          <p:nvPr/>
        </p:nvSpPr>
        <p:spPr>
          <a:xfrm>
            <a:off x="21248433" y="7785763"/>
            <a:ext cx="328833" cy="34690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p:sp>
        <p:nvSpPr>
          <p:cNvPr id="51" name="אליפסה 50">
            <a:extLst>
              <a:ext uri="{FF2B5EF4-FFF2-40B4-BE49-F238E27FC236}">
                <a16:creationId xmlns:a16="http://schemas.microsoft.com/office/drawing/2014/main" id="{6D7782D0-875B-4707-A74A-92CB52A6A204}"/>
              </a:ext>
            </a:extLst>
          </p:cNvPr>
          <p:cNvSpPr/>
          <p:nvPr/>
        </p:nvSpPr>
        <p:spPr>
          <a:xfrm>
            <a:off x="16194292" y="7783237"/>
            <a:ext cx="328833" cy="34690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מלבן 52">
                <a:extLst>
                  <a:ext uri="{FF2B5EF4-FFF2-40B4-BE49-F238E27FC236}">
                    <a16:creationId xmlns:a16="http://schemas.microsoft.com/office/drawing/2014/main" id="{28990735-6207-4C93-BFCD-61D0C29DAC54}"/>
                  </a:ext>
                </a:extLst>
              </p:cNvPr>
              <p:cNvSpPr/>
              <p:nvPr/>
            </p:nvSpPr>
            <p:spPr>
              <a:xfrm>
                <a:off x="15766313" y="8272174"/>
                <a:ext cx="90325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53" name="מלבן 52">
                <a:extLst>
                  <a:ext uri="{FF2B5EF4-FFF2-40B4-BE49-F238E27FC236}">
                    <a16:creationId xmlns:a16="http://schemas.microsoft.com/office/drawing/2014/main" id="{28990735-6207-4C93-BFCD-61D0C29DAC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66313" y="8272174"/>
                <a:ext cx="903253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מלבן 53">
                <a:extLst>
                  <a:ext uri="{FF2B5EF4-FFF2-40B4-BE49-F238E27FC236}">
                    <a16:creationId xmlns:a16="http://schemas.microsoft.com/office/drawing/2014/main" id="{039A012A-3CA1-498A-980C-2D6F12B303E4}"/>
                  </a:ext>
                </a:extLst>
              </p:cNvPr>
              <p:cNvSpPr/>
              <p:nvPr/>
            </p:nvSpPr>
            <p:spPr>
              <a:xfrm>
                <a:off x="21172062" y="8272174"/>
                <a:ext cx="55517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54" name="מלבן 53">
                <a:extLst>
                  <a:ext uri="{FF2B5EF4-FFF2-40B4-BE49-F238E27FC236}">
                    <a16:creationId xmlns:a16="http://schemas.microsoft.com/office/drawing/2014/main" id="{039A012A-3CA1-498A-980C-2D6F12B303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72062" y="8272174"/>
                <a:ext cx="555176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חץ: למטה 54">
            <a:extLst>
              <a:ext uri="{FF2B5EF4-FFF2-40B4-BE49-F238E27FC236}">
                <a16:creationId xmlns:a16="http://schemas.microsoft.com/office/drawing/2014/main" id="{FB82FF53-A460-4EBE-BDF5-D77BE83C7C29}"/>
              </a:ext>
            </a:extLst>
          </p:cNvPr>
          <p:cNvSpPr/>
          <p:nvPr/>
        </p:nvSpPr>
        <p:spPr>
          <a:xfrm>
            <a:off x="22491310" y="8332758"/>
            <a:ext cx="484556" cy="10719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מלבן 55">
                <a:extLst>
                  <a:ext uri="{FF2B5EF4-FFF2-40B4-BE49-F238E27FC236}">
                    <a16:creationId xmlns:a16="http://schemas.microsoft.com/office/drawing/2014/main" id="{B5B177CD-A5E8-4FFB-A04E-D6C58A83C9F1}"/>
                  </a:ext>
                </a:extLst>
              </p:cNvPr>
              <p:cNvSpPr/>
              <p:nvPr/>
            </p:nvSpPr>
            <p:spPr>
              <a:xfrm>
                <a:off x="21884429" y="9578694"/>
                <a:ext cx="103287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56" name="מלבן 55">
                <a:extLst>
                  <a:ext uri="{FF2B5EF4-FFF2-40B4-BE49-F238E27FC236}">
                    <a16:creationId xmlns:a16="http://schemas.microsoft.com/office/drawing/2014/main" id="{B5B177CD-A5E8-4FFB-A04E-D6C58A83C9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4429" y="9578694"/>
                <a:ext cx="1032872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מלבן 58">
                <a:extLst>
                  <a:ext uri="{FF2B5EF4-FFF2-40B4-BE49-F238E27FC236}">
                    <a16:creationId xmlns:a16="http://schemas.microsoft.com/office/drawing/2014/main" id="{6419AF1E-8CE3-4DDE-A49D-FA781CEF41CA}"/>
                  </a:ext>
                </a:extLst>
              </p:cNvPr>
              <p:cNvSpPr/>
              <p:nvPr/>
            </p:nvSpPr>
            <p:spPr>
              <a:xfrm>
                <a:off x="22620735" y="9595873"/>
                <a:ext cx="103287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59" name="מלבן 58">
                <a:extLst>
                  <a:ext uri="{FF2B5EF4-FFF2-40B4-BE49-F238E27FC236}">
                    <a16:creationId xmlns:a16="http://schemas.microsoft.com/office/drawing/2014/main" id="{6419AF1E-8CE3-4DDE-A49D-FA781CEF41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0735" y="9595873"/>
                <a:ext cx="1032872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מלבן 60">
                <a:extLst>
                  <a:ext uri="{FF2B5EF4-FFF2-40B4-BE49-F238E27FC236}">
                    <a16:creationId xmlns:a16="http://schemas.microsoft.com/office/drawing/2014/main" id="{4F376295-895F-436D-A1A7-B089E07339BC}"/>
                  </a:ext>
                </a:extLst>
              </p:cNvPr>
              <p:cNvSpPr/>
              <p:nvPr/>
            </p:nvSpPr>
            <p:spPr>
              <a:xfrm>
                <a:off x="22104561" y="10266690"/>
                <a:ext cx="1334344" cy="840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1" name="מלבן 60">
                <a:extLst>
                  <a:ext uri="{FF2B5EF4-FFF2-40B4-BE49-F238E27FC236}">
                    <a16:creationId xmlns:a16="http://schemas.microsoft.com/office/drawing/2014/main" id="{4F376295-895F-436D-A1A7-B089E07339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4561" y="10266690"/>
                <a:ext cx="1334344" cy="8402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מלבן 61">
                <a:extLst>
                  <a:ext uri="{FF2B5EF4-FFF2-40B4-BE49-F238E27FC236}">
                    <a16:creationId xmlns:a16="http://schemas.microsoft.com/office/drawing/2014/main" id="{15BBD1D1-43C3-468A-BF00-4786D8F609EE}"/>
                  </a:ext>
                </a:extLst>
              </p:cNvPr>
              <p:cNvSpPr/>
              <p:nvPr/>
            </p:nvSpPr>
            <p:spPr>
              <a:xfrm>
                <a:off x="22326861" y="7010929"/>
                <a:ext cx="1334344" cy="840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2" name="מלבן 61">
                <a:extLst>
                  <a:ext uri="{FF2B5EF4-FFF2-40B4-BE49-F238E27FC236}">
                    <a16:creationId xmlns:a16="http://schemas.microsoft.com/office/drawing/2014/main" id="{15BBD1D1-43C3-468A-BF00-4786D8F609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26861" y="7010929"/>
                <a:ext cx="1334344" cy="84023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חץ: למטה 68">
            <a:extLst>
              <a:ext uri="{FF2B5EF4-FFF2-40B4-BE49-F238E27FC236}">
                <a16:creationId xmlns:a16="http://schemas.microsoft.com/office/drawing/2014/main" id="{CDDFFD18-3E94-4D0F-8863-4C6661638C11}"/>
              </a:ext>
            </a:extLst>
          </p:cNvPr>
          <p:cNvSpPr/>
          <p:nvPr/>
        </p:nvSpPr>
        <p:spPr>
          <a:xfrm>
            <a:off x="18921770" y="8119107"/>
            <a:ext cx="484556" cy="10719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מלבן 70">
                <a:extLst>
                  <a:ext uri="{FF2B5EF4-FFF2-40B4-BE49-F238E27FC236}">
                    <a16:creationId xmlns:a16="http://schemas.microsoft.com/office/drawing/2014/main" id="{678BFD2F-1AF6-425E-8198-1FFB67029C24}"/>
                  </a:ext>
                </a:extLst>
              </p:cNvPr>
              <p:cNvSpPr/>
              <p:nvPr/>
            </p:nvSpPr>
            <p:spPr>
              <a:xfrm>
                <a:off x="17617408" y="9560176"/>
                <a:ext cx="103287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71" name="מלבן 70">
                <a:extLst>
                  <a:ext uri="{FF2B5EF4-FFF2-40B4-BE49-F238E27FC236}">
                    <a16:creationId xmlns:a16="http://schemas.microsoft.com/office/drawing/2014/main" id="{678BFD2F-1AF6-425E-8198-1FFB67029C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17408" y="9560176"/>
                <a:ext cx="1032872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מלבן 71">
                <a:extLst>
                  <a:ext uri="{FF2B5EF4-FFF2-40B4-BE49-F238E27FC236}">
                    <a16:creationId xmlns:a16="http://schemas.microsoft.com/office/drawing/2014/main" id="{3EFDF87A-8165-4FCA-A7D3-BCA442ED2D36}"/>
                  </a:ext>
                </a:extLst>
              </p:cNvPr>
              <p:cNvSpPr/>
              <p:nvPr/>
            </p:nvSpPr>
            <p:spPr>
              <a:xfrm>
                <a:off x="18353714" y="9549454"/>
                <a:ext cx="103287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72" name="מלבן 71">
                <a:extLst>
                  <a:ext uri="{FF2B5EF4-FFF2-40B4-BE49-F238E27FC236}">
                    <a16:creationId xmlns:a16="http://schemas.microsoft.com/office/drawing/2014/main" id="{3EFDF87A-8165-4FCA-A7D3-BCA442ED2D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3714" y="9549454"/>
                <a:ext cx="1032872" cy="646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מלבן 72">
                <a:extLst>
                  <a:ext uri="{FF2B5EF4-FFF2-40B4-BE49-F238E27FC236}">
                    <a16:creationId xmlns:a16="http://schemas.microsoft.com/office/drawing/2014/main" id="{A418ADA3-CACD-42D4-9CE8-6645F92FF9C7}"/>
                  </a:ext>
                </a:extLst>
              </p:cNvPr>
              <p:cNvSpPr/>
              <p:nvPr/>
            </p:nvSpPr>
            <p:spPr>
              <a:xfrm>
                <a:off x="17890188" y="10185057"/>
                <a:ext cx="1334344" cy="840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3" name="מלבן 72">
                <a:extLst>
                  <a:ext uri="{FF2B5EF4-FFF2-40B4-BE49-F238E27FC236}">
                    <a16:creationId xmlns:a16="http://schemas.microsoft.com/office/drawing/2014/main" id="{A418ADA3-CACD-42D4-9CE8-6645F92FF9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90188" y="10185057"/>
                <a:ext cx="1334344" cy="84023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מלבן 73">
                <a:extLst>
                  <a:ext uri="{FF2B5EF4-FFF2-40B4-BE49-F238E27FC236}">
                    <a16:creationId xmlns:a16="http://schemas.microsoft.com/office/drawing/2014/main" id="{06560065-E86E-4FCE-A585-ED91165D5BD8}"/>
                  </a:ext>
                </a:extLst>
              </p:cNvPr>
              <p:cNvSpPr/>
              <p:nvPr/>
            </p:nvSpPr>
            <p:spPr>
              <a:xfrm>
                <a:off x="18390510" y="7022275"/>
                <a:ext cx="1455438" cy="840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4" name="מלבן 73">
                <a:extLst>
                  <a:ext uri="{FF2B5EF4-FFF2-40B4-BE49-F238E27FC236}">
                    <a16:creationId xmlns:a16="http://schemas.microsoft.com/office/drawing/2014/main" id="{06560065-E86E-4FCE-A585-ED91165D5B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0510" y="7022275"/>
                <a:ext cx="1455438" cy="84023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מלבן 74">
                <a:extLst>
                  <a:ext uri="{FF2B5EF4-FFF2-40B4-BE49-F238E27FC236}">
                    <a16:creationId xmlns:a16="http://schemas.microsoft.com/office/drawing/2014/main" id="{2EC7BD0B-9F7D-472E-A582-60152859C364}"/>
                  </a:ext>
                </a:extLst>
              </p:cNvPr>
              <p:cNvSpPr/>
              <p:nvPr/>
            </p:nvSpPr>
            <p:spPr>
              <a:xfrm>
                <a:off x="14366532" y="7007256"/>
                <a:ext cx="1334344" cy="840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5" name="מלבן 74">
                <a:extLst>
                  <a:ext uri="{FF2B5EF4-FFF2-40B4-BE49-F238E27FC236}">
                    <a16:creationId xmlns:a16="http://schemas.microsoft.com/office/drawing/2014/main" id="{2EC7BD0B-9F7D-472E-A582-60152859C3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6532" y="7007256"/>
                <a:ext cx="1334344" cy="84023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חץ: למטה 75">
            <a:extLst>
              <a:ext uri="{FF2B5EF4-FFF2-40B4-BE49-F238E27FC236}">
                <a16:creationId xmlns:a16="http://schemas.microsoft.com/office/drawing/2014/main" id="{631D4FD5-035D-4DDF-8135-0489A24DD968}"/>
              </a:ext>
            </a:extLst>
          </p:cNvPr>
          <p:cNvSpPr/>
          <p:nvPr/>
        </p:nvSpPr>
        <p:spPr>
          <a:xfrm>
            <a:off x="14831987" y="8120550"/>
            <a:ext cx="484556" cy="10719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9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מלבן 76">
                <a:extLst>
                  <a:ext uri="{FF2B5EF4-FFF2-40B4-BE49-F238E27FC236}">
                    <a16:creationId xmlns:a16="http://schemas.microsoft.com/office/drawing/2014/main" id="{C296E737-8F2A-40C9-AB01-F236BF99CFD1}"/>
                  </a:ext>
                </a:extLst>
              </p:cNvPr>
              <p:cNvSpPr/>
              <p:nvPr/>
            </p:nvSpPr>
            <p:spPr>
              <a:xfrm>
                <a:off x="14150129" y="9491666"/>
                <a:ext cx="103287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77" name="מלבן 76">
                <a:extLst>
                  <a:ext uri="{FF2B5EF4-FFF2-40B4-BE49-F238E27FC236}">
                    <a16:creationId xmlns:a16="http://schemas.microsoft.com/office/drawing/2014/main" id="{C296E737-8F2A-40C9-AB01-F236BF99CF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0129" y="9491666"/>
                <a:ext cx="1032872" cy="6463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מלבן 77">
                <a:extLst>
                  <a:ext uri="{FF2B5EF4-FFF2-40B4-BE49-F238E27FC236}">
                    <a16:creationId xmlns:a16="http://schemas.microsoft.com/office/drawing/2014/main" id="{6437CE64-1C27-4A9B-B3C9-3E1CBA893268}"/>
                  </a:ext>
                </a:extLst>
              </p:cNvPr>
              <p:cNvSpPr/>
              <p:nvPr/>
            </p:nvSpPr>
            <p:spPr>
              <a:xfrm>
                <a:off x="14886435" y="9508845"/>
                <a:ext cx="103287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78" name="מלבן 77">
                <a:extLst>
                  <a:ext uri="{FF2B5EF4-FFF2-40B4-BE49-F238E27FC236}">
                    <a16:creationId xmlns:a16="http://schemas.microsoft.com/office/drawing/2014/main" id="{6437CE64-1C27-4A9B-B3C9-3E1CBA8932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6435" y="9508845"/>
                <a:ext cx="1032872" cy="64633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מלבן 79">
                <a:extLst>
                  <a:ext uri="{FF2B5EF4-FFF2-40B4-BE49-F238E27FC236}">
                    <a16:creationId xmlns:a16="http://schemas.microsoft.com/office/drawing/2014/main" id="{A3F0E853-E0C3-4376-B0B3-0E965ACF819D}"/>
                  </a:ext>
                </a:extLst>
              </p:cNvPr>
              <p:cNvSpPr/>
              <p:nvPr/>
            </p:nvSpPr>
            <p:spPr>
              <a:xfrm>
                <a:off x="14429504" y="10200946"/>
                <a:ext cx="1334345" cy="840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(+)</m:t>
                      </m:r>
                    </m:oMath>
                  </m:oMathPara>
                </a14:m>
                <a:endParaRPr lang="he-IL" sz="5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0" name="מלבן 79">
                <a:extLst>
                  <a:ext uri="{FF2B5EF4-FFF2-40B4-BE49-F238E27FC236}">
                    <a16:creationId xmlns:a16="http://schemas.microsoft.com/office/drawing/2014/main" id="{A3F0E853-E0C3-4376-B0B3-0E965ACF81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9504" y="10200946"/>
                <a:ext cx="1334345" cy="84023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מלבן 114">
                <a:extLst>
                  <a:ext uri="{FF2B5EF4-FFF2-40B4-BE49-F238E27FC236}">
                    <a16:creationId xmlns:a16="http://schemas.microsoft.com/office/drawing/2014/main" id="{EBC5ECE4-05C9-4CCD-B0EB-BED4553E124D}"/>
                  </a:ext>
                </a:extLst>
              </p:cNvPr>
              <p:cNvSpPr/>
              <p:nvPr/>
            </p:nvSpPr>
            <p:spPr>
              <a:xfrm>
                <a:off x="17019612" y="4412684"/>
                <a:ext cx="178433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15" name="מלבן 114">
                <a:extLst>
                  <a:ext uri="{FF2B5EF4-FFF2-40B4-BE49-F238E27FC236}">
                    <a16:creationId xmlns:a16="http://schemas.microsoft.com/office/drawing/2014/main" id="{EBC5ECE4-05C9-4CCD-B0EB-BED4553E12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9612" y="4412684"/>
                <a:ext cx="1784335" cy="64633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מלבן 115">
                <a:extLst>
                  <a:ext uri="{FF2B5EF4-FFF2-40B4-BE49-F238E27FC236}">
                    <a16:creationId xmlns:a16="http://schemas.microsoft.com/office/drawing/2014/main" id="{48A0E83C-53CA-419E-8B85-2F8433DDFEB3}"/>
                  </a:ext>
                </a:extLst>
              </p:cNvPr>
              <p:cNvSpPr/>
              <p:nvPr/>
            </p:nvSpPr>
            <p:spPr>
              <a:xfrm>
                <a:off x="19323452" y="4412684"/>
                <a:ext cx="216745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4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16" name="מלבן 115">
                <a:extLst>
                  <a:ext uri="{FF2B5EF4-FFF2-40B4-BE49-F238E27FC236}">
                    <a16:creationId xmlns:a16="http://schemas.microsoft.com/office/drawing/2014/main" id="{48A0E83C-53CA-419E-8B85-2F8433DDFE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3452" y="4412684"/>
                <a:ext cx="2167452" cy="64633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מלבן 116">
                <a:extLst>
                  <a:ext uri="{FF2B5EF4-FFF2-40B4-BE49-F238E27FC236}">
                    <a16:creationId xmlns:a16="http://schemas.microsoft.com/office/drawing/2014/main" id="{708FC5C9-40A5-4E6D-BF42-77C1362AA9AC}"/>
                  </a:ext>
                </a:extLst>
              </p:cNvPr>
              <p:cNvSpPr/>
              <p:nvPr/>
            </p:nvSpPr>
            <p:spPr>
              <a:xfrm>
                <a:off x="19586188" y="5167148"/>
                <a:ext cx="181011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17" name="מלבן 116">
                <a:extLst>
                  <a:ext uri="{FF2B5EF4-FFF2-40B4-BE49-F238E27FC236}">
                    <a16:creationId xmlns:a16="http://schemas.microsoft.com/office/drawing/2014/main" id="{708FC5C9-40A5-4E6D-BF42-77C1362AA9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86188" y="5167148"/>
                <a:ext cx="1810111" cy="646331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מלבן 117">
                <a:extLst>
                  <a:ext uri="{FF2B5EF4-FFF2-40B4-BE49-F238E27FC236}">
                    <a16:creationId xmlns:a16="http://schemas.microsoft.com/office/drawing/2014/main" id="{C77E29BA-A96B-4B53-B843-38552F56C49D}"/>
                  </a:ext>
                </a:extLst>
              </p:cNvPr>
              <p:cNvSpPr/>
              <p:nvPr/>
            </p:nvSpPr>
            <p:spPr>
              <a:xfrm>
                <a:off x="17434814" y="5167148"/>
                <a:ext cx="142699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40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118" name="מלבן 117">
                <a:extLst>
                  <a:ext uri="{FF2B5EF4-FFF2-40B4-BE49-F238E27FC236}">
                    <a16:creationId xmlns:a16="http://schemas.microsoft.com/office/drawing/2014/main" id="{C77E29BA-A96B-4B53-B843-38552F56C4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4814" y="5167148"/>
                <a:ext cx="1426993" cy="646331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9" name="חץ: למטה 118">
            <a:extLst>
              <a:ext uri="{FF2B5EF4-FFF2-40B4-BE49-F238E27FC236}">
                <a16:creationId xmlns:a16="http://schemas.microsoft.com/office/drawing/2014/main" id="{420FDA6E-192E-42AA-9ED5-D9C1DE895FC7}"/>
              </a:ext>
            </a:extLst>
          </p:cNvPr>
          <p:cNvSpPr/>
          <p:nvPr/>
        </p:nvSpPr>
        <p:spPr>
          <a:xfrm rot="20755298">
            <a:off x="20179960" y="3262796"/>
            <a:ext cx="381033" cy="1031795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20" name="חץ: למטה 119">
            <a:extLst>
              <a:ext uri="{FF2B5EF4-FFF2-40B4-BE49-F238E27FC236}">
                <a16:creationId xmlns:a16="http://schemas.microsoft.com/office/drawing/2014/main" id="{61EF554E-12AD-47CB-8B62-F282F2DE02B9}"/>
              </a:ext>
            </a:extLst>
          </p:cNvPr>
          <p:cNvSpPr/>
          <p:nvPr/>
        </p:nvSpPr>
        <p:spPr>
          <a:xfrm rot="844702" flipH="1">
            <a:off x="18199992" y="3311522"/>
            <a:ext cx="381033" cy="1031795"/>
          </a:xfrm>
          <a:prstGeom prst="downArrow">
            <a:avLst/>
          </a:prstGeom>
          <a:solidFill>
            <a:srgbClr val="910A3E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21" name="מחבר חץ ישר 120">
            <a:extLst>
              <a:ext uri="{FF2B5EF4-FFF2-40B4-BE49-F238E27FC236}">
                <a16:creationId xmlns:a16="http://schemas.microsoft.com/office/drawing/2014/main" id="{645C562E-16AD-4BD6-91A2-59403EB85378}"/>
              </a:ext>
            </a:extLst>
          </p:cNvPr>
          <p:cNvCxnSpPr>
            <a:cxnSpLocks/>
          </p:cNvCxnSpPr>
          <p:nvPr/>
        </p:nvCxnSpPr>
        <p:spPr>
          <a:xfrm flipV="1">
            <a:off x="10534729" y="3638245"/>
            <a:ext cx="0" cy="827129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מחבר חץ ישר 121">
            <a:extLst>
              <a:ext uri="{FF2B5EF4-FFF2-40B4-BE49-F238E27FC236}">
                <a16:creationId xmlns:a16="http://schemas.microsoft.com/office/drawing/2014/main" id="{224E9B3D-5F73-4EEC-BDBF-0EAC385BFF04}"/>
              </a:ext>
            </a:extLst>
          </p:cNvPr>
          <p:cNvCxnSpPr>
            <a:cxnSpLocks/>
          </p:cNvCxnSpPr>
          <p:nvPr/>
        </p:nvCxnSpPr>
        <p:spPr>
          <a:xfrm>
            <a:off x="8245235" y="5894626"/>
            <a:ext cx="5396127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3" name="צורה חופשית: צורה 122">
            <a:extLst>
              <a:ext uri="{FF2B5EF4-FFF2-40B4-BE49-F238E27FC236}">
                <a16:creationId xmlns:a16="http://schemas.microsoft.com/office/drawing/2014/main" id="{2A23498C-3ADD-49B8-95E0-F3AD364CBF79}"/>
              </a:ext>
            </a:extLst>
          </p:cNvPr>
          <p:cNvSpPr/>
          <p:nvPr/>
        </p:nvSpPr>
        <p:spPr>
          <a:xfrm>
            <a:off x="15205273" y="6483437"/>
            <a:ext cx="7364289" cy="3326838"/>
          </a:xfrm>
          <a:custGeom>
            <a:avLst/>
            <a:gdLst>
              <a:gd name="connsiteX0" fmla="*/ 0 w 4019107"/>
              <a:gd name="connsiteY0" fmla="*/ 0 h 2062888"/>
              <a:gd name="connsiteX1" fmla="*/ 1998921 w 4019107"/>
              <a:gd name="connsiteY1" fmla="*/ 2062716 h 2062888"/>
              <a:gd name="connsiteX2" fmla="*/ 4019107 w 4019107"/>
              <a:gd name="connsiteY2" fmla="*/ 127590 h 2062888"/>
              <a:gd name="connsiteX3" fmla="*/ 4019107 w 4019107"/>
              <a:gd name="connsiteY3" fmla="*/ 127590 h 206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9107" h="2062888">
                <a:moveTo>
                  <a:pt x="0" y="0"/>
                </a:moveTo>
                <a:cubicBezTo>
                  <a:pt x="664535" y="1020725"/>
                  <a:pt x="1329070" y="2041451"/>
                  <a:pt x="1998921" y="2062716"/>
                </a:cubicBezTo>
                <a:cubicBezTo>
                  <a:pt x="2668772" y="2083981"/>
                  <a:pt x="4019107" y="127590"/>
                  <a:pt x="4019107" y="127590"/>
                </a:cubicBezTo>
                <a:lnTo>
                  <a:pt x="4019107" y="127590"/>
                </a:lnTo>
              </a:path>
            </a:pathLst>
          </a:custGeom>
          <a:noFill/>
          <a:ln w="57150" cap="flat">
            <a:solidFill>
              <a:schemeClr val="accent3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24" name="חץ: למעלה 123">
            <a:extLst>
              <a:ext uri="{FF2B5EF4-FFF2-40B4-BE49-F238E27FC236}">
                <a16:creationId xmlns:a16="http://schemas.microsoft.com/office/drawing/2014/main" id="{80449CBA-4863-405E-86A0-F9328A9E51D5}"/>
              </a:ext>
            </a:extLst>
          </p:cNvPr>
          <p:cNvSpPr/>
          <p:nvPr/>
        </p:nvSpPr>
        <p:spPr>
          <a:xfrm rot="1490749">
            <a:off x="7795300" y="6067629"/>
            <a:ext cx="2477321" cy="2282785"/>
          </a:xfrm>
          <a:prstGeom prst="upArrow">
            <a:avLst>
              <a:gd name="adj1" fmla="val 55668"/>
              <a:gd name="adj2" fmla="val 40479"/>
            </a:avLst>
          </a:prstGeom>
          <a:solidFill>
            <a:srgbClr val="D5C2F9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he-IL" sz="3200" i="0" u="none" strike="noStrike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גורם בחזקה גדולה מ-1 </a:t>
            </a:r>
          </a:p>
        </p:txBody>
      </p:sp>
      <p:sp>
        <p:nvSpPr>
          <p:cNvPr id="125" name="חץ: למעלה 124">
            <a:extLst>
              <a:ext uri="{FF2B5EF4-FFF2-40B4-BE49-F238E27FC236}">
                <a16:creationId xmlns:a16="http://schemas.microsoft.com/office/drawing/2014/main" id="{E71FCC03-7EB9-4666-8C27-83A1B0AFF7E3}"/>
              </a:ext>
            </a:extLst>
          </p:cNvPr>
          <p:cNvSpPr/>
          <p:nvPr/>
        </p:nvSpPr>
        <p:spPr>
          <a:xfrm rot="20392743">
            <a:off x="11316038" y="5933179"/>
            <a:ext cx="2298333" cy="2023031"/>
          </a:xfrm>
          <a:prstGeom prst="upArrow">
            <a:avLst>
              <a:gd name="adj1" fmla="val 53625"/>
              <a:gd name="adj2" fmla="val 40479"/>
            </a:avLst>
          </a:prstGeom>
          <a:solidFill>
            <a:srgbClr val="D5C2F9"/>
          </a:solidFill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he-IL" sz="3200" i="0" u="none" strike="noStrike" normalizeH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גורם בחזקת 1 </a:t>
            </a:r>
          </a:p>
        </p:txBody>
      </p:sp>
      <p:sp>
        <p:nvSpPr>
          <p:cNvPr id="43" name="כותרת 1">
            <a:extLst>
              <a:ext uri="{FF2B5EF4-FFF2-40B4-BE49-F238E27FC236}">
                <a16:creationId xmlns:a16="http://schemas.microsoft.com/office/drawing/2014/main" id="{11864BC1-B5AD-4431-92CC-23EF30EFA0B1}"/>
              </a:ext>
            </a:extLst>
          </p:cNvPr>
          <p:cNvSpPr txBox="1">
            <a:spLocks/>
          </p:cNvSpPr>
          <p:nvPr/>
        </p:nvSpPr>
        <p:spPr>
          <a:xfrm>
            <a:off x="554839" y="4017067"/>
            <a:ext cx="6449940" cy="73718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3800" b="1" dirty="0">
                <a:solidFill>
                  <a:srgbClr val="C00000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חזקת המאפס קובעת את סוג נקודת החיתוך. </a:t>
            </a:r>
          </a:p>
          <a:p>
            <a:pPr algn="r"/>
            <a:endParaRPr lang="he-IL" sz="38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  <a:p>
            <a:pPr algn="r">
              <a:lnSpc>
                <a:spcPct val="150000"/>
              </a:lnSpc>
            </a:pPr>
            <a:r>
              <a:rPr lang="he-IL" sz="3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גורם בחזקת 1 – נקודת חיתוך רגילה (כמו קו ישר)</a:t>
            </a:r>
          </a:p>
          <a:p>
            <a:pPr algn="r">
              <a:lnSpc>
                <a:spcPct val="150000"/>
              </a:lnSpc>
            </a:pPr>
            <a:endParaRPr lang="he-IL" sz="3800" u="sng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  <a:p>
            <a:pPr algn="r">
              <a:lnSpc>
                <a:spcPct val="150000"/>
              </a:lnSpc>
            </a:pPr>
            <a:r>
              <a:rPr lang="he-IL" sz="3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גורם בחזקה אי זוגית גדולה </a:t>
            </a:r>
            <a:br>
              <a:rPr lang="en-US" sz="3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</a:br>
            <a:r>
              <a:rPr lang="he-IL" sz="3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מ-1: נקודת החיתוך בצורת "מגלשה". </a:t>
            </a:r>
            <a:endParaRPr lang="en-US" sz="38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865047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49" grpId="0" animBg="1"/>
      <p:bldP spid="51" grpId="0" animBg="1"/>
      <p:bldP spid="53" grpId="0"/>
      <p:bldP spid="54" grpId="0"/>
      <p:bldP spid="55" grpId="0" animBg="1"/>
      <p:bldP spid="56" grpId="0"/>
      <p:bldP spid="59" grpId="0"/>
      <p:bldP spid="61" grpId="0"/>
      <p:bldP spid="62" grpId="0"/>
      <p:bldP spid="69" grpId="0" animBg="1"/>
      <p:bldP spid="71" grpId="0"/>
      <p:bldP spid="72" grpId="0"/>
      <p:bldP spid="73" grpId="0"/>
      <p:bldP spid="74" grpId="0"/>
      <p:bldP spid="75" grpId="0"/>
      <p:bldP spid="76" grpId="0" animBg="1"/>
      <p:bldP spid="77" grpId="0"/>
      <p:bldP spid="78" grpId="0"/>
      <p:bldP spid="80" grpId="0"/>
      <p:bldP spid="115" grpId="0"/>
      <p:bldP spid="116" grpId="0"/>
      <p:bldP spid="117" grpId="0"/>
      <p:bldP spid="118" grpId="0"/>
      <p:bldP spid="119" grpId="0" animBg="1"/>
      <p:bldP spid="120" grpId="0" animBg="1"/>
      <p:bldP spid="123" grpId="0" animBg="1"/>
      <p:bldP spid="124" grpId="0" animBg="1"/>
      <p:bldP spid="125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כותרת 1">
                <a:extLst>
                  <a:ext uri="{FF2B5EF4-FFF2-40B4-BE49-F238E27FC236}">
                    <a16:creationId xmlns:a16="http://schemas.microsoft.com/office/drawing/2014/main" id="{B41998DD-F563-4B51-ABCB-FD0139C46B8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889898" y="1435203"/>
                <a:ext cx="17201070" cy="239753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lIns="182880" tIns="91440" rIns="182880" bIns="91440" rtlCol="0" anchor="ctr">
                <a:noAutofit/>
              </a:bodyPr>
              <a:lstStyle>
                <a:lvl1pPr algn="l" defTabSz="914400" rtl="1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r">
                  <a:lnSpc>
                    <a:spcPct val="100000"/>
                  </a:lnSpc>
                </a:pPr>
                <a:r>
                  <a:rPr lang="he-IL" b="1" dirty="0">
                    <a:solidFill>
                      <a:srgbClr val="C00000"/>
                    </a:solidFill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מעלת הפולינום מצביעה על התנהגות הפונקציה בקצוות. </a:t>
                </a:r>
                <a:endParaRPr lang="he-IL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  <a:p>
                <a:pPr algn="r">
                  <a:lnSpc>
                    <a:spcPct val="100000"/>
                  </a:lnSpc>
                </a:pPr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פונקציה ממעלה זוגית תתנהג בקצוות כמו הפונקציה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he-IL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  <a:p>
                <a:pPr algn="r">
                  <a:lnSpc>
                    <a:spcPct val="100000"/>
                  </a:lnSpc>
                </a:pPr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פונקציה ממעלה אי זוגית תתנהג בקצוות כמו הפונקציה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>
                  <a:latin typeface="Rubik" pitchFamily="2" charset="-79"/>
                </a:endParaRPr>
              </a:p>
            </p:txBody>
          </p:sp>
        </mc:Choice>
        <mc:Fallback xmlns="">
          <p:sp>
            <p:nvSpPr>
              <p:cNvPr id="2" name="כותרת 1">
                <a:extLst>
                  <a:ext uri="{FF2B5EF4-FFF2-40B4-BE49-F238E27FC236}">
                    <a16:creationId xmlns:a16="http://schemas.microsoft.com/office/drawing/2014/main" id="{B41998DD-F563-4B51-ABCB-FD0139C46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898" y="1435203"/>
                <a:ext cx="17201070" cy="2397531"/>
              </a:xfrm>
              <a:prstGeom prst="rect">
                <a:avLst/>
              </a:prstGeom>
              <a:blipFill>
                <a:blip r:embed="rId2"/>
                <a:stretch>
                  <a:fillRect r="-814" b="-552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כותרת 1">
            <a:extLst>
              <a:ext uri="{FF2B5EF4-FFF2-40B4-BE49-F238E27FC236}">
                <a16:creationId xmlns:a16="http://schemas.microsoft.com/office/drawing/2014/main" id="{6F66E20D-961D-4927-9E7E-56AD449CC582}"/>
              </a:ext>
            </a:extLst>
          </p:cNvPr>
          <p:cNvSpPr txBox="1">
            <a:spLocks/>
          </p:cNvSpPr>
          <p:nvPr/>
        </p:nvSpPr>
        <p:spPr>
          <a:xfrm>
            <a:off x="6889898" y="4199689"/>
            <a:ext cx="17201071" cy="29759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000" b="1" dirty="0">
                <a:solidFill>
                  <a:srgbClr val="C00000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החזקה של הגורם קובעת את סוג נקודת האפס: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  <a:p>
            <a:pPr algn="r">
              <a:lnSpc>
                <a:spcPct val="150000"/>
              </a:lnSpc>
            </a:pPr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כאשר הגורם מופיע 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בחזקה אי זוגית </a:t>
            </a:r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–  נקודת אפס תהיה </a:t>
            </a:r>
            <a:r>
              <a:rPr lang="he-IL" sz="4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נקודת חיתוך עם ציר </a:t>
            </a:r>
            <a:r>
              <a:rPr lang="en-US" sz="4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</a:t>
            </a:r>
            <a:r>
              <a:rPr lang="he-IL" sz="4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. </a:t>
            </a:r>
          </a:p>
          <a:p>
            <a:pPr algn="r">
              <a:lnSpc>
                <a:spcPct val="150000"/>
              </a:lnSpc>
            </a:pPr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כאשר הגרום מופיע </a:t>
            </a:r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בחזקה זוגית </a:t>
            </a:r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– נקודת האפס תהיה </a:t>
            </a:r>
            <a:r>
              <a:rPr lang="he-IL" sz="4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נקודת השקה.  </a:t>
            </a:r>
            <a:endParaRPr lang="en-US" sz="4000" u="sng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4" name="כותרת 1">
            <a:extLst>
              <a:ext uri="{FF2B5EF4-FFF2-40B4-BE49-F238E27FC236}">
                <a16:creationId xmlns:a16="http://schemas.microsoft.com/office/drawing/2014/main" id="{34A809AF-62FA-4DCB-9099-BE19C5CED3B1}"/>
              </a:ext>
            </a:extLst>
          </p:cNvPr>
          <p:cNvSpPr txBox="1">
            <a:spLocks/>
          </p:cNvSpPr>
          <p:nvPr/>
        </p:nvSpPr>
        <p:spPr>
          <a:xfrm>
            <a:off x="6889897" y="7542584"/>
            <a:ext cx="17201071" cy="21125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182880" tIns="91440" rIns="182880" bIns="9144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e-IL" sz="4000" b="1" dirty="0">
                <a:solidFill>
                  <a:srgbClr val="C00000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חזקת המאפס קובעת את סוג נקודת החיתוך.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  <a:p>
            <a:pPr algn="r">
              <a:lnSpc>
                <a:spcPct val="100000"/>
              </a:lnSpc>
            </a:pPr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גורם בחזקת 1 – נקודת חיתוך רגילה</a:t>
            </a:r>
            <a:endParaRPr lang="he-IL" sz="4000" u="sng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  <a:p>
            <a:pPr algn="r">
              <a:lnSpc>
                <a:spcPct val="100000"/>
              </a:lnSpc>
            </a:pPr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גורם בחזקה אי זוגית גדולה מ-1: נקודת החיתוך בצורת "מגלשה". </a:t>
            </a:r>
            <a:endParaRPr lang="en-US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5" name="כותרת 1">
            <a:extLst>
              <a:ext uri="{FF2B5EF4-FFF2-40B4-BE49-F238E27FC236}">
                <a16:creationId xmlns:a16="http://schemas.microsoft.com/office/drawing/2014/main" id="{5BE8283D-DEA6-4987-8807-4F58C842B4CD}"/>
              </a:ext>
            </a:extLst>
          </p:cNvPr>
          <p:cNvSpPr txBox="1">
            <a:spLocks/>
          </p:cNvSpPr>
          <p:nvPr/>
        </p:nvSpPr>
        <p:spPr>
          <a:xfrm>
            <a:off x="13261438" y="278447"/>
            <a:ext cx="19106330" cy="239753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/>
            <a:r>
              <a:rPr lang="he-IL" sz="80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נסכם: </a:t>
            </a:r>
            <a:endParaRPr lang="he-IL" sz="8000" b="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DC4B210F-B72F-4E0B-8FEC-0B9AC4CEA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p:sp>
        <p:nvSpPr>
          <p:cNvPr id="9" name="מלבן 8">
            <a:extLst>
              <a:ext uri="{FF2B5EF4-FFF2-40B4-BE49-F238E27FC236}">
                <a16:creationId xmlns:a16="http://schemas.microsoft.com/office/drawing/2014/main" id="{69DC0ACD-101F-44AD-B2D9-E9D42B996072}"/>
              </a:ext>
            </a:extLst>
          </p:cNvPr>
          <p:cNvSpPr/>
          <p:nvPr/>
        </p:nvSpPr>
        <p:spPr>
          <a:xfrm>
            <a:off x="827489" y="2925745"/>
            <a:ext cx="5275599" cy="5209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he-IL" sz="4000" b="1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המלצות לתרגול: </a:t>
            </a:r>
          </a:p>
          <a:p>
            <a:pPr algn="r"/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ארכימדס לכיתה י' : </a:t>
            </a:r>
            <a:br>
              <a:rPr lang="en-US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</a:br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עמודים 205-210</a:t>
            </a:r>
          </a:p>
          <a:p>
            <a:pPr algn="r"/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יואל גבע קדם אנליזה : </a:t>
            </a:r>
            <a:br>
              <a:rPr lang="en-US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</a:br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עמודים 46-52</a:t>
            </a:r>
          </a:p>
          <a:p>
            <a:pPr algn="r"/>
            <a:r>
              <a:rPr lang="he-IL" sz="40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משבצת- אין  </a:t>
            </a:r>
          </a:p>
        </p:txBody>
      </p:sp>
    </p:spTree>
    <p:extLst>
      <p:ext uri="{BB962C8B-B14F-4D97-AF65-F5344CB8AC3E}">
        <p14:creationId xmlns:p14="http://schemas.microsoft.com/office/powerpoint/2010/main" val="22954651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15293</TotalTime>
  <Words>594</Words>
  <Application>Microsoft Office PowerPoint</Application>
  <PresentationFormat>מותאם אישית</PresentationFormat>
  <Paragraphs>149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12" baseType="lpstr">
      <vt:lpstr>Arial</vt:lpstr>
      <vt:lpstr>Calibri Light</vt:lpstr>
      <vt:lpstr>Cambria Math</vt:lpstr>
      <vt:lpstr>Helvetica Neue</vt:lpstr>
      <vt:lpstr>Helvetica Neue Medium</vt:lpstr>
      <vt:lpstr>Rubik</vt:lpstr>
      <vt:lpstr>21_BasicWhite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רימה דריזין</cp:lastModifiedBy>
  <cp:revision>101</cp:revision>
  <dcterms:modified xsi:type="dcterms:W3CDTF">2024-12-29T09:33:11Z</dcterms:modified>
</cp:coreProperties>
</file>