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</p:sldIdLst>
  <p:sldSz cx="18288000" cy="10287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Polin" panose="020B0604020202020204" charset="0"/>
      <p:regular r:id="rId12"/>
    </p:embeddedFont>
    <p:embeddedFont>
      <p:font typeface="Polin Atid" panose="020B0604020202020204" charset="0"/>
      <p:regular r:id="rId13"/>
    </p:embeddedFont>
    <p:embeddedFont>
      <p:font typeface="Polin Atid Bold" panose="020B0604020202020204" charset="0"/>
      <p:regular r:id="rId14"/>
    </p:embeddedFont>
    <p:embeddedFont>
      <p:font typeface="Polin Semi-Bold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898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svg"/><Relationship Id="rId7" Type="http://schemas.openxmlformats.org/officeDocument/2006/relationships/image" Target="../media/image5.svg"/><Relationship Id="rId12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1.svg"/><Relationship Id="rId5" Type="http://schemas.openxmlformats.org/officeDocument/2006/relationships/image" Target="../media/image3.svg"/><Relationship Id="rId10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6848" y="9457803"/>
            <a:ext cx="1313210" cy="512161"/>
          </a:xfrm>
          <a:custGeom>
            <a:avLst/>
            <a:gdLst/>
            <a:ahLst/>
            <a:cxnLst/>
            <a:rect l="l" t="t" r="r" b="b"/>
            <a:pathLst>
              <a:path w="1313210" h="512161">
                <a:moveTo>
                  <a:pt x="0" y="0"/>
                </a:moveTo>
                <a:lnTo>
                  <a:pt x="1313210" y="0"/>
                </a:lnTo>
                <a:lnTo>
                  <a:pt x="1313210" y="512161"/>
                </a:lnTo>
                <a:lnTo>
                  <a:pt x="0" y="5121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381628" y="9563100"/>
            <a:ext cx="3180972" cy="272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286"/>
              </a:lnSpc>
              <a:spcBef>
                <a:spcPct val="0"/>
              </a:spcBef>
            </a:pPr>
            <a:r>
              <a:rPr lang="he-IL" sz="1632" dirty="0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/>
              </a:rPr>
              <a:t>מנהל מו”פ חדשנות וליווי רשויות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302924" y="616301"/>
            <a:ext cx="3928110" cy="1050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699"/>
              </a:lnSpc>
              <a:spcBef>
                <a:spcPct val="0"/>
              </a:spcBef>
            </a:pPr>
            <a:r>
              <a:rPr lang="he-IL" sz="5499" b="1">
                <a:solidFill>
                  <a:srgbClr val="8D173C"/>
                </a:solidFill>
                <a:latin typeface="Polin Atid Bold"/>
                <a:ea typeface="Polin Atid Bold"/>
                <a:cs typeface="Polin Atid Bold"/>
                <a:sym typeface="Polin Atid Bold"/>
                <a:rtl/>
              </a:rPr>
              <a:t>מרחבי החיים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56966" y="1823030"/>
            <a:ext cx="16174067" cy="1619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199"/>
              </a:lnSpc>
              <a:spcBef>
                <a:spcPct val="0"/>
              </a:spcBef>
            </a:pPr>
            <a:r>
              <a:rPr lang="he-IL" sz="2999" b="1">
                <a:solidFill>
                  <a:srgbClr val="F05530"/>
                </a:solidFill>
                <a:latin typeface="Polin Atid Bold"/>
                <a:ea typeface="Polin Atid Bold"/>
                <a:cs typeface="Polin Atid Bold"/>
                <a:sym typeface="Polin Atid Bold"/>
                <a:rtl/>
              </a:rPr>
              <a:t>כלי זה נועד לאפשר התבוננות מסודרת במרחבי החיים והאיזון ביניהם</a:t>
            </a:r>
          </a:p>
          <a:p>
            <a:pPr algn="r" rtl="1">
              <a:lnSpc>
                <a:spcPts val="4199"/>
              </a:lnSpc>
              <a:spcBef>
                <a:spcPct val="0"/>
              </a:spcBef>
            </a:pPr>
            <a:r>
              <a:rPr lang="he-IL" sz="2999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/>
              </a:rPr>
              <a:t>הכלי מתאים לשימוש אישי, לעבודה מקצועית עם צוותים חינוכיים וטיפוליים,</a:t>
            </a:r>
          </a:p>
          <a:p>
            <a:pPr algn="r" rtl="1">
              <a:lnSpc>
                <a:spcPts val="4199"/>
              </a:lnSpc>
              <a:spcBef>
                <a:spcPct val="0"/>
              </a:spcBef>
            </a:pPr>
            <a:r>
              <a:rPr lang="he-IL" sz="2999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/>
              </a:rPr>
              <a:t> וכן לעבודה חינוכית עם תלמידים, בהתאמה לגיל ולהקשר.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56966" y="3849052"/>
            <a:ext cx="16174067" cy="2465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4199"/>
              </a:lnSpc>
              <a:spcBef>
                <a:spcPct val="0"/>
              </a:spcBef>
            </a:pPr>
            <a:r>
              <a:rPr lang="he-IL" sz="2999" b="1" u="none" strike="noStrike">
                <a:solidFill>
                  <a:srgbClr val="F05530"/>
                </a:solidFill>
                <a:latin typeface="Polin Atid Bold"/>
                <a:ea typeface="Polin Atid Bold"/>
                <a:cs typeface="Polin Atid Bold"/>
                <a:sym typeface="Polin Atid Bold"/>
                <a:rtl/>
              </a:rPr>
              <a:t>איך עובדים עם הכלי?</a:t>
            </a:r>
          </a:p>
          <a:p>
            <a:pPr marL="0" lvl="0" indent="0" algn="r" rtl="1">
              <a:lnSpc>
                <a:spcPts val="4199"/>
              </a:lnSpc>
              <a:spcBef>
                <a:spcPct val="0"/>
              </a:spcBef>
            </a:pPr>
            <a:r>
              <a:rPr lang="he-IL" sz="2999" u="none" strike="noStrike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/>
              </a:rPr>
              <a:t>בוחרים את מרחבי החיים* שנוכחים עבורך בתקופה זו, מדרגים כל אחד מהם לפי הקריטריונים המופיעים בכלי, ומתבוננים באיזון שנוצר ביניהם.</a:t>
            </a:r>
          </a:p>
          <a:p>
            <a:pPr marL="0" lvl="0" indent="0" algn="r" rtl="1">
              <a:lnSpc>
                <a:spcPts val="3359"/>
              </a:lnSpc>
              <a:spcBef>
                <a:spcPct val="0"/>
              </a:spcBef>
            </a:pPr>
            <a:r>
              <a:rPr lang="he-IL" sz="2399" u="none" strike="noStrike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/>
              </a:rPr>
              <a:t>* מרחב יכול להיות תחום חיים רחב (כמו עבודה, משפחה או לימודים), אך גם מרחב ממוקד יותר בתוך תחום אחד – תפקיד, משימה או אזור עיסוק שתופסים זמן, אנרגיה או קשב, גם אם לא נוהגים להגדירם כמרחב בפני עצמו.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599039" y="6591299"/>
            <a:ext cx="10660261" cy="2667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199"/>
              </a:lnSpc>
              <a:spcBef>
                <a:spcPct val="0"/>
              </a:spcBef>
            </a:pPr>
            <a:r>
              <a:rPr lang="he-IL" sz="2999" b="1">
                <a:solidFill>
                  <a:srgbClr val="F05530"/>
                </a:solidFill>
                <a:latin typeface="Polin Atid Bold"/>
                <a:ea typeface="Polin Atid Bold"/>
                <a:cs typeface="Polin Atid Bold"/>
                <a:sym typeface="Polin Atid Bold"/>
                <a:rtl/>
              </a:rPr>
              <a:t>התבוננות לאחר הדירוג</a:t>
            </a:r>
          </a:p>
          <a:p>
            <a:pPr marL="647695" lvl="1" indent="-323848" algn="r" rtl="1">
              <a:lnSpc>
                <a:spcPts val="4199"/>
              </a:lnSpc>
              <a:buFont typeface="Arial"/>
              <a:buChar char="•"/>
            </a:pPr>
            <a:r>
              <a:rPr lang="he-IL" sz="2999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/>
              </a:rPr>
              <a:t>מה בולט או מפתיע?</a:t>
            </a:r>
          </a:p>
          <a:p>
            <a:pPr marL="647695" lvl="1" indent="-323848" algn="r" rtl="1">
              <a:lnSpc>
                <a:spcPts val="4199"/>
              </a:lnSpc>
              <a:buFont typeface="Arial"/>
              <a:buChar char="•"/>
            </a:pPr>
            <a:r>
              <a:rPr lang="he-IL" sz="2999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/>
              </a:rPr>
              <a:t>היכן יש פערים בין זמן, משמעות ואנרגיה?</a:t>
            </a:r>
          </a:p>
          <a:p>
            <a:pPr marL="647695" lvl="1" indent="-323848" algn="r" rtl="1">
              <a:lnSpc>
                <a:spcPts val="4199"/>
              </a:lnSpc>
              <a:buFont typeface="Arial"/>
              <a:buChar char="•"/>
            </a:pPr>
            <a:r>
              <a:rPr lang="he-IL" sz="2999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/>
              </a:rPr>
              <a:t>באילו מרחבים המסוגלות גבוהה אך תחושת ההשפעה נמוכה?</a:t>
            </a:r>
          </a:p>
          <a:p>
            <a:pPr marL="647695" lvl="1" indent="-323848" algn="r" rtl="1">
              <a:lnSpc>
                <a:spcPts val="4199"/>
              </a:lnSpc>
              <a:buFont typeface="Arial"/>
              <a:buChar char="•"/>
            </a:pPr>
            <a:r>
              <a:rPr lang="he-IL" sz="2999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/>
              </a:rPr>
              <a:t>איזה מרחב דורש כעת תשומת לב מחודשת?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562600" y="965780"/>
            <a:ext cx="7465688" cy="4912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4200"/>
              </a:lnSpc>
              <a:spcBef>
                <a:spcPct val="0"/>
              </a:spcBef>
            </a:pPr>
            <a:r>
              <a:rPr lang="he-IL" sz="3000" dirty="0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/>
              </a:rPr>
              <a:t>ד”ר שירה בלייכר, ראש תחום היבטים רגשיים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60198" y="2771663"/>
            <a:ext cx="1074111" cy="1074111"/>
          </a:xfrm>
          <a:custGeom>
            <a:avLst/>
            <a:gdLst/>
            <a:ahLst/>
            <a:cxnLst/>
            <a:rect l="l" t="t" r="r" b="b"/>
            <a:pathLst>
              <a:path w="1074111" h="1074111">
                <a:moveTo>
                  <a:pt x="0" y="0"/>
                </a:moveTo>
                <a:lnTo>
                  <a:pt x="1074112" y="0"/>
                </a:lnTo>
                <a:lnTo>
                  <a:pt x="1074112" y="1074111"/>
                </a:lnTo>
                <a:lnTo>
                  <a:pt x="0" y="10741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584910" y="4128696"/>
            <a:ext cx="2568420" cy="1030579"/>
          </a:xfrm>
          <a:custGeom>
            <a:avLst/>
            <a:gdLst/>
            <a:ahLst/>
            <a:cxnLst/>
            <a:rect l="l" t="t" r="r" b="b"/>
            <a:pathLst>
              <a:path w="2568420" h="1030579">
                <a:moveTo>
                  <a:pt x="0" y="0"/>
                </a:moveTo>
                <a:lnTo>
                  <a:pt x="2568420" y="0"/>
                </a:lnTo>
                <a:lnTo>
                  <a:pt x="2568420" y="1030578"/>
                </a:lnTo>
                <a:lnTo>
                  <a:pt x="0" y="10305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898321" y="2757895"/>
            <a:ext cx="4340109" cy="2488553"/>
            <a:chOff x="0" y="0"/>
            <a:chExt cx="524564" cy="30077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24564" cy="300777"/>
            </a:xfrm>
            <a:custGeom>
              <a:avLst/>
              <a:gdLst/>
              <a:ahLst/>
              <a:cxnLst/>
              <a:rect l="l" t="t" r="r" b="b"/>
              <a:pathLst>
                <a:path w="524564" h="300777">
                  <a:moveTo>
                    <a:pt x="17067" y="0"/>
                  </a:moveTo>
                  <a:lnTo>
                    <a:pt x="507497" y="0"/>
                  </a:lnTo>
                  <a:cubicBezTo>
                    <a:pt x="512024" y="0"/>
                    <a:pt x="516365" y="1798"/>
                    <a:pt x="519565" y="4999"/>
                  </a:cubicBezTo>
                  <a:cubicBezTo>
                    <a:pt x="522766" y="8199"/>
                    <a:pt x="524564" y="12540"/>
                    <a:pt x="524564" y="17067"/>
                  </a:cubicBezTo>
                  <a:lnTo>
                    <a:pt x="524564" y="283710"/>
                  </a:lnTo>
                  <a:cubicBezTo>
                    <a:pt x="524564" y="288237"/>
                    <a:pt x="522766" y="292578"/>
                    <a:pt x="519565" y="295778"/>
                  </a:cubicBezTo>
                  <a:cubicBezTo>
                    <a:pt x="516365" y="298979"/>
                    <a:pt x="512024" y="300777"/>
                    <a:pt x="507497" y="300777"/>
                  </a:cubicBezTo>
                  <a:lnTo>
                    <a:pt x="17067" y="300777"/>
                  </a:lnTo>
                  <a:cubicBezTo>
                    <a:pt x="12540" y="300777"/>
                    <a:pt x="8199" y="298979"/>
                    <a:pt x="4999" y="295778"/>
                  </a:cubicBezTo>
                  <a:cubicBezTo>
                    <a:pt x="1798" y="292578"/>
                    <a:pt x="0" y="288237"/>
                    <a:pt x="0" y="283710"/>
                  </a:cubicBezTo>
                  <a:lnTo>
                    <a:pt x="0" y="17067"/>
                  </a:lnTo>
                  <a:cubicBezTo>
                    <a:pt x="0" y="12540"/>
                    <a:pt x="1798" y="8199"/>
                    <a:pt x="4999" y="4999"/>
                  </a:cubicBezTo>
                  <a:cubicBezTo>
                    <a:pt x="8199" y="1798"/>
                    <a:pt x="12540" y="0"/>
                    <a:pt x="17067" y="0"/>
                  </a:cubicBezTo>
                  <a:close/>
                </a:path>
              </a:pathLst>
            </a:custGeom>
            <a:solidFill>
              <a:srgbClr val="F7D9B9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524564" cy="376977"/>
            </a:xfrm>
            <a:prstGeom prst="rect">
              <a:avLst/>
            </a:prstGeom>
          </p:spPr>
          <p:txBody>
            <a:bodyPr lIns="71240" tIns="71240" rIns="71240" bIns="71240" rtlCol="0" anchor="ctr"/>
            <a:lstStyle/>
            <a:p>
              <a:pPr algn="ctr">
                <a:lnSpc>
                  <a:spcPts val="2657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2930699" y="4429110"/>
            <a:ext cx="928919" cy="815127"/>
          </a:xfrm>
          <a:custGeom>
            <a:avLst/>
            <a:gdLst/>
            <a:ahLst/>
            <a:cxnLst/>
            <a:rect l="l" t="t" r="r" b="b"/>
            <a:pathLst>
              <a:path w="928919" h="815127">
                <a:moveTo>
                  <a:pt x="0" y="0"/>
                </a:moveTo>
                <a:lnTo>
                  <a:pt x="928919" y="0"/>
                </a:lnTo>
                <a:lnTo>
                  <a:pt x="928919" y="815126"/>
                </a:lnTo>
                <a:lnTo>
                  <a:pt x="0" y="8151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4213610" y="5615346"/>
            <a:ext cx="723834" cy="796217"/>
            <a:chOff x="0" y="0"/>
            <a:chExt cx="635000" cy="698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" cy="698500"/>
            </a:xfrm>
            <a:custGeom>
              <a:avLst/>
              <a:gdLst/>
              <a:ahLst/>
              <a:cxnLst/>
              <a:rect l="l" t="t" r="r" b="b"/>
              <a:pathLst>
                <a:path w="635000" h="698500">
                  <a:moveTo>
                    <a:pt x="567934" y="389141"/>
                  </a:moveTo>
                  <a:lnTo>
                    <a:pt x="472751" y="361668"/>
                  </a:lnTo>
                  <a:cubicBezTo>
                    <a:pt x="460206" y="358047"/>
                    <a:pt x="460206" y="340453"/>
                    <a:pt x="472751" y="336832"/>
                  </a:cubicBezTo>
                  <a:lnTo>
                    <a:pt x="567934" y="309359"/>
                  </a:lnTo>
                  <a:cubicBezTo>
                    <a:pt x="625848" y="292588"/>
                    <a:pt x="652601" y="226466"/>
                    <a:pt x="622559" y="174625"/>
                  </a:cubicBezTo>
                  <a:cubicBezTo>
                    <a:pt x="592353" y="122783"/>
                    <a:pt x="521137" y="112688"/>
                    <a:pt x="477628" y="154142"/>
                  </a:cubicBezTo>
                  <a:lnTo>
                    <a:pt x="406110" y="222067"/>
                  </a:lnTo>
                  <a:cubicBezTo>
                    <a:pt x="396673" y="231030"/>
                    <a:pt x="381264" y="222230"/>
                    <a:pt x="384374" y="209655"/>
                  </a:cubicBezTo>
                  <a:lnTo>
                    <a:pt x="407972" y="114252"/>
                  </a:lnTo>
                  <a:cubicBezTo>
                    <a:pt x="422211" y="56044"/>
                    <a:pt x="377913" y="0"/>
                    <a:pt x="317500" y="0"/>
                  </a:cubicBezTo>
                  <a:cubicBezTo>
                    <a:pt x="257087" y="0"/>
                    <a:pt x="212788" y="56044"/>
                    <a:pt x="227193" y="114252"/>
                  </a:cubicBezTo>
                  <a:lnTo>
                    <a:pt x="250779" y="209658"/>
                  </a:lnTo>
                  <a:cubicBezTo>
                    <a:pt x="253888" y="222232"/>
                    <a:pt x="238477" y="231030"/>
                    <a:pt x="229042" y="222066"/>
                  </a:cubicBezTo>
                  <a:lnTo>
                    <a:pt x="157538" y="154142"/>
                  </a:lnTo>
                  <a:cubicBezTo>
                    <a:pt x="114029" y="112688"/>
                    <a:pt x="42812" y="122783"/>
                    <a:pt x="12606" y="174625"/>
                  </a:cubicBezTo>
                  <a:cubicBezTo>
                    <a:pt x="-17601" y="226466"/>
                    <a:pt x="9151" y="292588"/>
                    <a:pt x="67231" y="309359"/>
                  </a:cubicBezTo>
                  <a:lnTo>
                    <a:pt x="162389" y="336824"/>
                  </a:lnTo>
                  <a:cubicBezTo>
                    <a:pt x="174935" y="340446"/>
                    <a:pt x="174932" y="358045"/>
                    <a:pt x="162385" y="361662"/>
                  </a:cubicBezTo>
                  <a:lnTo>
                    <a:pt x="67066" y="389141"/>
                  </a:lnTo>
                  <a:cubicBezTo>
                    <a:pt x="9151" y="405912"/>
                    <a:pt x="-17601" y="472034"/>
                    <a:pt x="12440" y="523875"/>
                  </a:cubicBezTo>
                  <a:cubicBezTo>
                    <a:pt x="42647" y="575716"/>
                    <a:pt x="113863" y="585813"/>
                    <a:pt x="157372" y="544358"/>
                  </a:cubicBezTo>
                  <a:lnTo>
                    <a:pt x="228890" y="476433"/>
                  </a:lnTo>
                  <a:cubicBezTo>
                    <a:pt x="238327" y="467470"/>
                    <a:pt x="253736" y="476270"/>
                    <a:pt x="250626" y="488845"/>
                  </a:cubicBezTo>
                  <a:lnTo>
                    <a:pt x="227028" y="584248"/>
                  </a:lnTo>
                  <a:cubicBezTo>
                    <a:pt x="212641" y="642456"/>
                    <a:pt x="257087" y="698500"/>
                    <a:pt x="317335" y="698500"/>
                  </a:cubicBezTo>
                  <a:cubicBezTo>
                    <a:pt x="377765" y="698500"/>
                    <a:pt x="422046" y="642456"/>
                    <a:pt x="407660" y="584248"/>
                  </a:cubicBezTo>
                  <a:lnTo>
                    <a:pt x="384062" y="488845"/>
                  </a:lnTo>
                  <a:cubicBezTo>
                    <a:pt x="380952" y="476270"/>
                    <a:pt x="396361" y="467470"/>
                    <a:pt x="405798" y="476433"/>
                  </a:cubicBezTo>
                  <a:lnTo>
                    <a:pt x="477316" y="544358"/>
                  </a:lnTo>
                  <a:cubicBezTo>
                    <a:pt x="520824" y="585813"/>
                    <a:pt x="592041" y="575716"/>
                    <a:pt x="622248" y="523875"/>
                  </a:cubicBezTo>
                  <a:cubicBezTo>
                    <a:pt x="652601" y="472034"/>
                    <a:pt x="625848" y="405912"/>
                    <a:pt x="567934" y="389141"/>
                  </a:cubicBezTo>
                  <a:close/>
                  <a:moveTo>
                    <a:pt x="317500" y="408859"/>
                  </a:moveTo>
                  <a:cubicBezTo>
                    <a:pt x="284317" y="408859"/>
                    <a:pt x="257400" y="382156"/>
                    <a:pt x="257400" y="349250"/>
                  </a:cubicBezTo>
                  <a:cubicBezTo>
                    <a:pt x="257400" y="316344"/>
                    <a:pt x="284317" y="289641"/>
                    <a:pt x="317500" y="289641"/>
                  </a:cubicBezTo>
                  <a:cubicBezTo>
                    <a:pt x="350683" y="289641"/>
                    <a:pt x="377600" y="316344"/>
                    <a:pt x="377600" y="349250"/>
                  </a:cubicBezTo>
                  <a:cubicBezTo>
                    <a:pt x="377600" y="382156"/>
                    <a:pt x="350683" y="408859"/>
                    <a:pt x="317500" y="408859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71450" y="152400"/>
              <a:ext cx="292100" cy="317500"/>
            </a:xfrm>
            <a:prstGeom prst="rect">
              <a:avLst/>
            </a:prstGeom>
          </p:spPr>
          <p:txBody>
            <a:bodyPr lIns="71240" tIns="71240" rIns="71240" bIns="71240" rtlCol="0" anchor="ctr"/>
            <a:lstStyle/>
            <a:p>
              <a:pPr algn="ctr">
                <a:lnSpc>
                  <a:spcPts val="2657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937444" y="5626003"/>
            <a:ext cx="714647" cy="786112"/>
            <a:chOff x="0" y="0"/>
            <a:chExt cx="635000" cy="6985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" cy="698500"/>
            </a:xfrm>
            <a:custGeom>
              <a:avLst/>
              <a:gdLst/>
              <a:ahLst/>
              <a:cxnLst/>
              <a:rect l="l" t="t" r="r" b="b"/>
              <a:pathLst>
                <a:path w="635000" h="698500">
                  <a:moveTo>
                    <a:pt x="567934" y="389141"/>
                  </a:moveTo>
                  <a:lnTo>
                    <a:pt x="472751" y="361668"/>
                  </a:lnTo>
                  <a:cubicBezTo>
                    <a:pt x="460206" y="358047"/>
                    <a:pt x="460206" y="340453"/>
                    <a:pt x="472751" y="336832"/>
                  </a:cubicBezTo>
                  <a:lnTo>
                    <a:pt x="567934" y="309359"/>
                  </a:lnTo>
                  <a:cubicBezTo>
                    <a:pt x="625848" y="292588"/>
                    <a:pt x="652601" y="226466"/>
                    <a:pt x="622559" y="174625"/>
                  </a:cubicBezTo>
                  <a:cubicBezTo>
                    <a:pt x="592353" y="122783"/>
                    <a:pt x="521137" y="112688"/>
                    <a:pt x="477628" y="154142"/>
                  </a:cubicBezTo>
                  <a:lnTo>
                    <a:pt x="406110" y="222067"/>
                  </a:lnTo>
                  <a:cubicBezTo>
                    <a:pt x="396673" y="231030"/>
                    <a:pt x="381264" y="222230"/>
                    <a:pt x="384374" y="209655"/>
                  </a:cubicBezTo>
                  <a:lnTo>
                    <a:pt x="407972" y="114252"/>
                  </a:lnTo>
                  <a:cubicBezTo>
                    <a:pt x="422211" y="56044"/>
                    <a:pt x="377913" y="0"/>
                    <a:pt x="317500" y="0"/>
                  </a:cubicBezTo>
                  <a:cubicBezTo>
                    <a:pt x="257087" y="0"/>
                    <a:pt x="212788" y="56044"/>
                    <a:pt x="227193" y="114252"/>
                  </a:cubicBezTo>
                  <a:lnTo>
                    <a:pt x="250779" y="209658"/>
                  </a:lnTo>
                  <a:cubicBezTo>
                    <a:pt x="253888" y="222232"/>
                    <a:pt x="238477" y="231030"/>
                    <a:pt x="229042" y="222066"/>
                  </a:cubicBezTo>
                  <a:lnTo>
                    <a:pt x="157538" y="154142"/>
                  </a:lnTo>
                  <a:cubicBezTo>
                    <a:pt x="114029" y="112688"/>
                    <a:pt x="42812" y="122783"/>
                    <a:pt x="12606" y="174625"/>
                  </a:cubicBezTo>
                  <a:cubicBezTo>
                    <a:pt x="-17601" y="226466"/>
                    <a:pt x="9151" y="292588"/>
                    <a:pt x="67231" y="309359"/>
                  </a:cubicBezTo>
                  <a:lnTo>
                    <a:pt x="162389" y="336824"/>
                  </a:lnTo>
                  <a:cubicBezTo>
                    <a:pt x="174935" y="340446"/>
                    <a:pt x="174932" y="358045"/>
                    <a:pt x="162385" y="361662"/>
                  </a:cubicBezTo>
                  <a:lnTo>
                    <a:pt x="67066" y="389141"/>
                  </a:lnTo>
                  <a:cubicBezTo>
                    <a:pt x="9151" y="405912"/>
                    <a:pt x="-17601" y="472034"/>
                    <a:pt x="12440" y="523875"/>
                  </a:cubicBezTo>
                  <a:cubicBezTo>
                    <a:pt x="42647" y="575716"/>
                    <a:pt x="113863" y="585813"/>
                    <a:pt x="157372" y="544358"/>
                  </a:cubicBezTo>
                  <a:lnTo>
                    <a:pt x="228890" y="476433"/>
                  </a:lnTo>
                  <a:cubicBezTo>
                    <a:pt x="238327" y="467470"/>
                    <a:pt x="253736" y="476270"/>
                    <a:pt x="250626" y="488845"/>
                  </a:cubicBezTo>
                  <a:lnTo>
                    <a:pt x="227028" y="584248"/>
                  </a:lnTo>
                  <a:cubicBezTo>
                    <a:pt x="212641" y="642456"/>
                    <a:pt x="257087" y="698500"/>
                    <a:pt x="317335" y="698500"/>
                  </a:cubicBezTo>
                  <a:cubicBezTo>
                    <a:pt x="377765" y="698500"/>
                    <a:pt x="422046" y="642456"/>
                    <a:pt x="407660" y="584248"/>
                  </a:cubicBezTo>
                  <a:lnTo>
                    <a:pt x="384062" y="488845"/>
                  </a:lnTo>
                  <a:cubicBezTo>
                    <a:pt x="380952" y="476270"/>
                    <a:pt x="396361" y="467470"/>
                    <a:pt x="405798" y="476433"/>
                  </a:cubicBezTo>
                  <a:lnTo>
                    <a:pt x="477316" y="544358"/>
                  </a:lnTo>
                  <a:cubicBezTo>
                    <a:pt x="520824" y="585813"/>
                    <a:pt x="592041" y="575716"/>
                    <a:pt x="622248" y="523875"/>
                  </a:cubicBezTo>
                  <a:cubicBezTo>
                    <a:pt x="652601" y="472034"/>
                    <a:pt x="625848" y="405912"/>
                    <a:pt x="567934" y="389141"/>
                  </a:cubicBezTo>
                  <a:close/>
                  <a:moveTo>
                    <a:pt x="317500" y="408859"/>
                  </a:moveTo>
                  <a:cubicBezTo>
                    <a:pt x="284317" y="408859"/>
                    <a:pt x="257400" y="382156"/>
                    <a:pt x="257400" y="349250"/>
                  </a:cubicBezTo>
                  <a:cubicBezTo>
                    <a:pt x="257400" y="316344"/>
                    <a:pt x="284317" y="289641"/>
                    <a:pt x="317500" y="289641"/>
                  </a:cubicBezTo>
                  <a:cubicBezTo>
                    <a:pt x="350683" y="289641"/>
                    <a:pt x="377600" y="316344"/>
                    <a:pt x="377600" y="349250"/>
                  </a:cubicBezTo>
                  <a:cubicBezTo>
                    <a:pt x="377600" y="382156"/>
                    <a:pt x="350683" y="408859"/>
                    <a:pt x="317500" y="408859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71450" y="152400"/>
              <a:ext cx="292100" cy="317500"/>
            </a:xfrm>
            <a:prstGeom prst="rect">
              <a:avLst/>
            </a:prstGeom>
          </p:spPr>
          <p:txBody>
            <a:bodyPr lIns="71240" tIns="71240" rIns="71240" bIns="71240" rtlCol="0" anchor="ctr"/>
            <a:lstStyle/>
            <a:p>
              <a:pPr algn="ctr">
                <a:lnSpc>
                  <a:spcPts val="2657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652091" y="5603417"/>
            <a:ext cx="723834" cy="796217"/>
            <a:chOff x="0" y="0"/>
            <a:chExt cx="635000" cy="6985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" cy="698500"/>
            </a:xfrm>
            <a:custGeom>
              <a:avLst/>
              <a:gdLst/>
              <a:ahLst/>
              <a:cxnLst/>
              <a:rect l="l" t="t" r="r" b="b"/>
              <a:pathLst>
                <a:path w="635000" h="698500">
                  <a:moveTo>
                    <a:pt x="567934" y="389141"/>
                  </a:moveTo>
                  <a:lnTo>
                    <a:pt x="472751" y="361668"/>
                  </a:lnTo>
                  <a:cubicBezTo>
                    <a:pt x="460206" y="358047"/>
                    <a:pt x="460206" y="340453"/>
                    <a:pt x="472751" y="336832"/>
                  </a:cubicBezTo>
                  <a:lnTo>
                    <a:pt x="567934" y="309359"/>
                  </a:lnTo>
                  <a:cubicBezTo>
                    <a:pt x="625848" y="292588"/>
                    <a:pt x="652601" y="226466"/>
                    <a:pt x="622559" y="174625"/>
                  </a:cubicBezTo>
                  <a:cubicBezTo>
                    <a:pt x="592353" y="122783"/>
                    <a:pt x="521137" y="112688"/>
                    <a:pt x="477628" y="154142"/>
                  </a:cubicBezTo>
                  <a:lnTo>
                    <a:pt x="406110" y="222067"/>
                  </a:lnTo>
                  <a:cubicBezTo>
                    <a:pt x="396673" y="231030"/>
                    <a:pt x="381264" y="222230"/>
                    <a:pt x="384374" y="209655"/>
                  </a:cubicBezTo>
                  <a:lnTo>
                    <a:pt x="407972" y="114252"/>
                  </a:lnTo>
                  <a:cubicBezTo>
                    <a:pt x="422211" y="56044"/>
                    <a:pt x="377913" y="0"/>
                    <a:pt x="317500" y="0"/>
                  </a:cubicBezTo>
                  <a:cubicBezTo>
                    <a:pt x="257087" y="0"/>
                    <a:pt x="212788" y="56044"/>
                    <a:pt x="227193" y="114252"/>
                  </a:cubicBezTo>
                  <a:lnTo>
                    <a:pt x="250779" y="209658"/>
                  </a:lnTo>
                  <a:cubicBezTo>
                    <a:pt x="253888" y="222232"/>
                    <a:pt x="238477" y="231030"/>
                    <a:pt x="229042" y="222066"/>
                  </a:cubicBezTo>
                  <a:lnTo>
                    <a:pt x="157538" y="154142"/>
                  </a:lnTo>
                  <a:cubicBezTo>
                    <a:pt x="114029" y="112688"/>
                    <a:pt x="42812" y="122783"/>
                    <a:pt x="12606" y="174625"/>
                  </a:cubicBezTo>
                  <a:cubicBezTo>
                    <a:pt x="-17601" y="226466"/>
                    <a:pt x="9151" y="292588"/>
                    <a:pt x="67231" y="309359"/>
                  </a:cubicBezTo>
                  <a:lnTo>
                    <a:pt x="162389" y="336824"/>
                  </a:lnTo>
                  <a:cubicBezTo>
                    <a:pt x="174935" y="340446"/>
                    <a:pt x="174932" y="358045"/>
                    <a:pt x="162385" y="361662"/>
                  </a:cubicBezTo>
                  <a:lnTo>
                    <a:pt x="67066" y="389141"/>
                  </a:lnTo>
                  <a:cubicBezTo>
                    <a:pt x="9151" y="405912"/>
                    <a:pt x="-17601" y="472034"/>
                    <a:pt x="12440" y="523875"/>
                  </a:cubicBezTo>
                  <a:cubicBezTo>
                    <a:pt x="42647" y="575716"/>
                    <a:pt x="113863" y="585813"/>
                    <a:pt x="157372" y="544358"/>
                  </a:cubicBezTo>
                  <a:lnTo>
                    <a:pt x="228890" y="476433"/>
                  </a:lnTo>
                  <a:cubicBezTo>
                    <a:pt x="238327" y="467470"/>
                    <a:pt x="253736" y="476270"/>
                    <a:pt x="250626" y="488845"/>
                  </a:cubicBezTo>
                  <a:lnTo>
                    <a:pt x="227028" y="584248"/>
                  </a:lnTo>
                  <a:cubicBezTo>
                    <a:pt x="212641" y="642456"/>
                    <a:pt x="257087" y="698500"/>
                    <a:pt x="317335" y="698500"/>
                  </a:cubicBezTo>
                  <a:cubicBezTo>
                    <a:pt x="377765" y="698500"/>
                    <a:pt x="422046" y="642456"/>
                    <a:pt x="407660" y="584248"/>
                  </a:cubicBezTo>
                  <a:lnTo>
                    <a:pt x="384062" y="488845"/>
                  </a:lnTo>
                  <a:cubicBezTo>
                    <a:pt x="380952" y="476270"/>
                    <a:pt x="396361" y="467470"/>
                    <a:pt x="405798" y="476433"/>
                  </a:cubicBezTo>
                  <a:lnTo>
                    <a:pt x="477316" y="544358"/>
                  </a:lnTo>
                  <a:cubicBezTo>
                    <a:pt x="520824" y="585813"/>
                    <a:pt x="592041" y="575716"/>
                    <a:pt x="622248" y="523875"/>
                  </a:cubicBezTo>
                  <a:cubicBezTo>
                    <a:pt x="652601" y="472034"/>
                    <a:pt x="625848" y="405912"/>
                    <a:pt x="567934" y="389141"/>
                  </a:cubicBezTo>
                  <a:close/>
                  <a:moveTo>
                    <a:pt x="317500" y="408859"/>
                  </a:moveTo>
                  <a:cubicBezTo>
                    <a:pt x="284317" y="408859"/>
                    <a:pt x="257400" y="382156"/>
                    <a:pt x="257400" y="349250"/>
                  </a:cubicBezTo>
                  <a:cubicBezTo>
                    <a:pt x="257400" y="316344"/>
                    <a:pt x="284317" y="289641"/>
                    <a:pt x="317500" y="289641"/>
                  </a:cubicBezTo>
                  <a:cubicBezTo>
                    <a:pt x="350683" y="289641"/>
                    <a:pt x="377600" y="316344"/>
                    <a:pt x="377600" y="349250"/>
                  </a:cubicBezTo>
                  <a:cubicBezTo>
                    <a:pt x="377600" y="382156"/>
                    <a:pt x="350683" y="408859"/>
                    <a:pt x="317500" y="408859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71450" y="152400"/>
              <a:ext cx="292100" cy="317500"/>
            </a:xfrm>
            <a:prstGeom prst="rect">
              <a:avLst/>
            </a:prstGeom>
          </p:spPr>
          <p:txBody>
            <a:bodyPr lIns="71240" tIns="71240" rIns="71240" bIns="71240" rtlCol="0" anchor="ctr"/>
            <a:lstStyle/>
            <a:p>
              <a:pPr algn="ctr">
                <a:lnSpc>
                  <a:spcPts val="2657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584608" y="5808991"/>
            <a:ext cx="569143" cy="476010"/>
            <a:chOff x="0" y="0"/>
            <a:chExt cx="698500" cy="5842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98500" cy="584200"/>
            </a:xfrm>
            <a:custGeom>
              <a:avLst/>
              <a:gdLst/>
              <a:ahLst/>
              <a:cxnLst/>
              <a:rect l="l" t="t" r="r" b="b"/>
              <a:pathLst>
                <a:path w="698500" h="584200">
                  <a:moveTo>
                    <a:pt x="698500" y="176714"/>
                  </a:moveTo>
                  <a:cubicBezTo>
                    <a:pt x="693867" y="67967"/>
                    <a:pt x="617595" y="0"/>
                    <a:pt x="517807" y="0"/>
                  </a:cubicBezTo>
                  <a:cubicBezTo>
                    <a:pt x="442018" y="2"/>
                    <a:pt x="371789" y="45644"/>
                    <a:pt x="342391" y="110355"/>
                  </a:cubicBezTo>
                  <a:cubicBezTo>
                    <a:pt x="314122" y="45646"/>
                    <a:pt x="246606" y="0"/>
                    <a:pt x="173732" y="0"/>
                  </a:cubicBezTo>
                  <a:cubicBezTo>
                    <a:pt x="77783" y="0"/>
                    <a:pt x="4455" y="67967"/>
                    <a:pt x="0" y="176714"/>
                  </a:cubicBezTo>
                  <a:cubicBezTo>
                    <a:pt x="0" y="402599"/>
                    <a:pt x="173168" y="513406"/>
                    <a:pt x="342391" y="584200"/>
                  </a:cubicBezTo>
                  <a:cubicBezTo>
                    <a:pt x="518403" y="513408"/>
                    <a:pt x="698500" y="402626"/>
                    <a:pt x="698500" y="176714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3500" y="31750"/>
              <a:ext cx="571500" cy="476250"/>
            </a:xfrm>
            <a:prstGeom prst="rect">
              <a:avLst/>
            </a:prstGeom>
          </p:spPr>
          <p:txBody>
            <a:bodyPr lIns="71240" tIns="71240" rIns="71240" bIns="71240" rtlCol="0" anchor="ctr"/>
            <a:lstStyle/>
            <a:p>
              <a:pPr algn="ctr">
                <a:lnSpc>
                  <a:spcPts val="2657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153751" y="5808991"/>
            <a:ext cx="569143" cy="476010"/>
            <a:chOff x="0" y="0"/>
            <a:chExt cx="698500" cy="5842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98500" cy="584200"/>
            </a:xfrm>
            <a:custGeom>
              <a:avLst/>
              <a:gdLst/>
              <a:ahLst/>
              <a:cxnLst/>
              <a:rect l="l" t="t" r="r" b="b"/>
              <a:pathLst>
                <a:path w="698500" h="584200">
                  <a:moveTo>
                    <a:pt x="698500" y="176714"/>
                  </a:moveTo>
                  <a:cubicBezTo>
                    <a:pt x="693867" y="67967"/>
                    <a:pt x="617595" y="0"/>
                    <a:pt x="517807" y="0"/>
                  </a:cubicBezTo>
                  <a:cubicBezTo>
                    <a:pt x="442018" y="2"/>
                    <a:pt x="371789" y="45644"/>
                    <a:pt x="342391" y="110355"/>
                  </a:cubicBezTo>
                  <a:cubicBezTo>
                    <a:pt x="314122" y="45646"/>
                    <a:pt x="246606" y="0"/>
                    <a:pt x="173732" y="0"/>
                  </a:cubicBezTo>
                  <a:cubicBezTo>
                    <a:pt x="77783" y="0"/>
                    <a:pt x="4455" y="67967"/>
                    <a:pt x="0" y="176714"/>
                  </a:cubicBezTo>
                  <a:cubicBezTo>
                    <a:pt x="0" y="402599"/>
                    <a:pt x="173168" y="513406"/>
                    <a:pt x="342391" y="584200"/>
                  </a:cubicBezTo>
                  <a:cubicBezTo>
                    <a:pt x="518403" y="513408"/>
                    <a:pt x="698500" y="402626"/>
                    <a:pt x="698500" y="176714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3500" y="31750"/>
              <a:ext cx="571500" cy="476250"/>
            </a:xfrm>
            <a:prstGeom prst="rect">
              <a:avLst/>
            </a:prstGeom>
          </p:spPr>
          <p:txBody>
            <a:bodyPr lIns="71240" tIns="71240" rIns="71240" bIns="71240" rtlCol="0" anchor="ctr"/>
            <a:lstStyle/>
            <a:p>
              <a:pPr marL="0" lvl="0" indent="0" algn="ctr">
                <a:lnSpc>
                  <a:spcPts val="2657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722894" y="5808991"/>
            <a:ext cx="569143" cy="476010"/>
            <a:chOff x="0" y="0"/>
            <a:chExt cx="698500" cy="5842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98500" cy="584200"/>
            </a:xfrm>
            <a:custGeom>
              <a:avLst/>
              <a:gdLst/>
              <a:ahLst/>
              <a:cxnLst/>
              <a:rect l="l" t="t" r="r" b="b"/>
              <a:pathLst>
                <a:path w="698500" h="584200">
                  <a:moveTo>
                    <a:pt x="698500" y="176714"/>
                  </a:moveTo>
                  <a:cubicBezTo>
                    <a:pt x="693867" y="67967"/>
                    <a:pt x="617595" y="0"/>
                    <a:pt x="517807" y="0"/>
                  </a:cubicBezTo>
                  <a:cubicBezTo>
                    <a:pt x="442018" y="2"/>
                    <a:pt x="371789" y="45644"/>
                    <a:pt x="342391" y="110355"/>
                  </a:cubicBezTo>
                  <a:cubicBezTo>
                    <a:pt x="314122" y="45646"/>
                    <a:pt x="246606" y="0"/>
                    <a:pt x="173732" y="0"/>
                  </a:cubicBezTo>
                  <a:cubicBezTo>
                    <a:pt x="77783" y="0"/>
                    <a:pt x="4455" y="67967"/>
                    <a:pt x="0" y="176714"/>
                  </a:cubicBezTo>
                  <a:cubicBezTo>
                    <a:pt x="0" y="402599"/>
                    <a:pt x="173168" y="513406"/>
                    <a:pt x="342391" y="584200"/>
                  </a:cubicBezTo>
                  <a:cubicBezTo>
                    <a:pt x="518403" y="513408"/>
                    <a:pt x="698500" y="402626"/>
                    <a:pt x="698500" y="176714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3500" y="31750"/>
              <a:ext cx="571500" cy="476250"/>
            </a:xfrm>
            <a:prstGeom prst="rect">
              <a:avLst/>
            </a:prstGeom>
          </p:spPr>
          <p:txBody>
            <a:bodyPr lIns="71240" tIns="71240" rIns="71240" bIns="71240" rtlCol="0" anchor="ctr"/>
            <a:lstStyle/>
            <a:p>
              <a:pPr algn="ctr">
                <a:lnSpc>
                  <a:spcPts val="2657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 rot="-20234">
            <a:off x="12539200" y="5538759"/>
            <a:ext cx="851411" cy="814152"/>
            <a:chOff x="0" y="0"/>
            <a:chExt cx="812800" cy="773430"/>
          </a:xfrm>
        </p:grpSpPr>
        <p:sp>
          <p:nvSpPr>
            <p:cNvPr id="27" name="Freeform 27"/>
            <p:cNvSpPr/>
            <p:nvPr/>
          </p:nvSpPr>
          <p:spPr>
            <a:xfrm>
              <a:off x="51429" y="55325"/>
              <a:ext cx="709942" cy="677654"/>
            </a:xfrm>
            <a:custGeom>
              <a:avLst/>
              <a:gdLst/>
              <a:ahLst/>
              <a:cxnLst/>
              <a:rect l="l" t="t" r="r" b="b"/>
              <a:pathLst>
                <a:path w="709942" h="677654">
                  <a:moveTo>
                    <a:pt x="376193" y="15815"/>
                  </a:moveTo>
                  <a:lnTo>
                    <a:pt x="423918" y="175795"/>
                  </a:lnTo>
                  <a:cubicBezTo>
                    <a:pt x="436458" y="217829"/>
                    <a:pt x="475509" y="246325"/>
                    <a:pt x="519364" y="245445"/>
                  </a:cubicBezTo>
                  <a:lnTo>
                    <a:pt x="687148" y="242075"/>
                  </a:lnTo>
                  <a:cubicBezTo>
                    <a:pt x="697006" y="241877"/>
                    <a:pt x="705828" y="248164"/>
                    <a:pt x="708859" y="257547"/>
                  </a:cubicBezTo>
                  <a:cubicBezTo>
                    <a:pt x="711889" y="266929"/>
                    <a:pt x="708412" y="277189"/>
                    <a:pt x="700301" y="282795"/>
                  </a:cubicBezTo>
                  <a:lnTo>
                    <a:pt x="563361" y="377445"/>
                  </a:lnTo>
                  <a:cubicBezTo>
                    <a:pt x="527283" y="402381"/>
                    <a:pt x="512300" y="448340"/>
                    <a:pt x="526749" y="489749"/>
                  </a:cubicBezTo>
                  <a:lnTo>
                    <a:pt x="581973" y="648011"/>
                  </a:lnTo>
                  <a:cubicBezTo>
                    <a:pt x="585216" y="657306"/>
                    <a:pt x="581980" y="667627"/>
                    <a:pt x="574012" y="673406"/>
                  </a:cubicBezTo>
                  <a:cubicBezTo>
                    <a:pt x="566043" y="679186"/>
                    <a:pt x="555227" y="679056"/>
                    <a:pt x="547400" y="673086"/>
                  </a:cubicBezTo>
                  <a:lnTo>
                    <a:pt x="414002" y="571354"/>
                  </a:lnTo>
                  <a:cubicBezTo>
                    <a:pt x="379139" y="544766"/>
                    <a:pt x="330803" y="544766"/>
                    <a:pt x="295940" y="571354"/>
                  </a:cubicBezTo>
                  <a:lnTo>
                    <a:pt x="162542" y="673086"/>
                  </a:lnTo>
                  <a:cubicBezTo>
                    <a:pt x="154715" y="679056"/>
                    <a:pt x="143899" y="679186"/>
                    <a:pt x="135930" y="673406"/>
                  </a:cubicBezTo>
                  <a:cubicBezTo>
                    <a:pt x="127962" y="667627"/>
                    <a:pt x="124726" y="657306"/>
                    <a:pt x="127969" y="648011"/>
                  </a:cubicBezTo>
                  <a:lnTo>
                    <a:pt x="183193" y="489749"/>
                  </a:lnTo>
                  <a:cubicBezTo>
                    <a:pt x="197642" y="448340"/>
                    <a:pt x="182659" y="402381"/>
                    <a:pt x="146581" y="377445"/>
                  </a:cubicBezTo>
                  <a:lnTo>
                    <a:pt x="9641" y="282795"/>
                  </a:lnTo>
                  <a:cubicBezTo>
                    <a:pt x="1530" y="277189"/>
                    <a:pt x="-1947" y="266929"/>
                    <a:pt x="1084" y="257547"/>
                  </a:cubicBezTo>
                  <a:cubicBezTo>
                    <a:pt x="4114" y="248164"/>
                    <a:pt x="12936" y="241877"/>
                    <a:pt x="22794" y="242075"/>
                  </a:cubicBezTo>
                  <a:lnTo>
                    <a:pt x="190578" y="245445"/>
                  </a:lnTo>
                  <a:cubicBezTo>
                    <a:pt x="234433" y="246325"/>
                    <a:pt x="273484" y="217829"/>
                    <a:pt x="286023" y="175795"/>
                  </a:cubicBezTo>
                  <a:lnTo>
                    <a:pt x="333749" y="15815"/>
                  </a:lnTo>
                  <a:cubicBezTo>
                    <a:pt x="336548" y="6431"/>
                    <a:pt x="345178" y="0"/>
                    <a:pt x="354971" y="0"/>
                  </a:cubicBezTo>
                  <a:cubicBezTo>
                    <a:pt x="364764" y="0"/>
                    <a:pt x="373394" y="6431"/>
                    <a:pt x="376193" y="15815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259666" y="226423"/>
              <a:ext cx="293469" cy="355305"/>
            </a:xfrm>
            <a:prstGeom prst="rect">
              <a:avLst/>
            </a:prstGeom>
          </p:spPr>
          <p:txBody>
            <a:bodyPr lIns="71240" tIns="71240" rIns="71240" bIns="71240" rtlCol="0" anchor="ctr"/>
            <a:lstStyle/>
            <a:p>
              <a:pPr algn="ctr">
                <a:lnSpc>
                  <a:spcPts val="2657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 rot="-20234">
            <a:off x="13174638" y="5537070"/>
            <a:ext cx="851411" cy="814152"/>
            <a:chOff x="0" y="0"/>
            <a:chExt cx="812800" cy="773430"/>
          </a:xfrm>
        </p:grpSpPr>
        <p:sp>
          <p:nvSpPr>
            <p:cNvPr id="30" name="Freeform 30"/>
            <p:cNvSpPr/>
            <p:nvPr/>
          </p:nvSpPr>
          <p:spPr>
            <a:xfrm>
              <a:off x="51429" y="55325"/>
              <a:ext cx="709942" cy="677654"/>
            </a:xfrm>
            <a:custGeom>
              <a:avLst/>
              <a:gdLst/>
              <a:ahLst/>
              <a:cxnLst/>
              <a:rect l="l" t="t" r="r" b="b"/>
              <a:pathLst>
                <a:path w="709942" h="677654">
                  <a:moveTo>
                    <a:pt x="376193" y="15815"/>
                  </a:moveTo>
                  <a:lnTo>
                    <a:pt x="423918" y="175795"/>
                  </a:lnTo>
                  <a:cubicBezTo>
                    <a:pt x="436458" y="217829"/>
                    <a:pt x="475509" y="246325"/>
                    <a:pt x="519364" y="245445"/>
                  </a:cubicBezTo>
                  <a:lnTo>
                    <a:pt x="687148" y="242075"/>
                  </a:lnTo>
                  <a:cubicBezTo>
                    <a:pt x="697006" y="241877"/>
                    <a:pt x="705828" y="248164"/>
                    <a:pt x="708859" y="257547"/>
                  </a:cubicBezTo>
                  <a:cubicBezTo>
                    <a:pt x="711889" y="266929"/>
                    <a:pt x="708412" y="277189"/>
                    <a:pt x="700301" y="282795"/>
                  </a:cubicBezTo>
                  <a:lnTo>
                    <a:pt x="563361" y="377445"/>
                  </a:lnTo>
                  <a:cubicBezTo>
                    <a:pt x="527283" y="402381"/>
                    <a:pt x="512300" y="448340"/>
                    <a:pt x="526749" y="489749"/>
                  </a:cubicBezTo>
                  <a:lnTo>
                    <a:pt x="581973" y="648011"/>
                  </a:lnTo>
                  <a:cubicBezTo>
                    <a:pt x="585216" y="657306"/>
                    <a:pt x="581980" y="667627"/>
                    <a:pt x="574012" y="673406"/>
                  </a:cubicBezTo>
                  <a:cubicBezTo>
                    <a:pt x="566043" y="679186"/>
                    <a:pt x="555227" y="679056"/>
                    <a:pt x="547400" y="673086"/>
                  </a:cubicBezTo>
                  <a:lnTo>
                    <a:pt x="414002" y="571354"/>
                  </a:lnTo>
                  <a:cubicBezTo>
                    <a:pt x="379139" y="544766"/>
                    <a:pt x="330803" y="544766"/>
                    <a:pt x="295940" y="571354"/>
                  </a:cubicBezTo>
                  <a:lnTo>
                    <a:pt x="162542" y="673086"/>
                  </a:lnTo>
                  <a:cubicBezTo>
                    <a:pt x="154715" y="679056"/>
                    <a:pt x="143899" y="679186"/>
                    <a:pt x="135930" y="673406"/>
                  </a:cubicBezTo>
                  <a:cubicBezTo>
                    <a:pt x="127962" y="667627"/>
                    <a:pt x="124726" y="657306"/>
                    <a:pt x="127969" y="648011"/>
                  </a:cubicBezTo>
                  <a:lnTo>
                    <a:pt x="183193" y="489749"/>
                  </a:lnTo>
                  <a:cubicBezTo>
                    <a:pt x="197642" y="448340"/>
                    <a:pt x="182659" y="402381"/>
                    <a:pt x="146581" y="377445"/>
                  </a:cubicBezTo>
                  <a:lnTo>
                    <a:pt x="9641" y="282795"/>
                  </a:lnTo>
                  <a:cubicBezTo>
                    <a:pt x="1530" y="277189"/>
                    <a:pt x="-1947" y="266929"/>
                    <a:pt x="1084" y="257547"/>
                  </a:cubicBezTo>
                  <a:cubicBezTo>
                    <a:pt x="4114" y="248164"/>
                    <a:pt x="12936" y="241877"/>
                    <a:pt x="22794" y="242075"/>
                  </a:cubicBezTo>
                  <a:lnTo>
                    <a:pt x="190578" y="245445"/>
                  </a:lnTo>
                  <a:cubicBezTo>
                    <a:pt x="234433" y="246325"/>
                    <a:pt x="273484" y="217829"/>
                    <a:pt x="286023" y="175795"/>
                  </a:cubicBezTo>
                  <a:lnTo>
                    <a:pt x="333749" y="15815"/>
                  </a:lnTo>
                  <a:cubicBezTo>
                    <a:pt x="336548" y="6431"/>
                    <a:pt x="345178" y="0"/>
                    <a:pt x="354971" y="0"/>
                  </a:cubicBezTo>
                  <a:cubicBezTo>
                    <a:pt x="364764" y="0"/>
                    <a:pt x="373394" y="6431"/>
                    <a:pt x="376193" y="15815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259666" y="226423"/>
              <a:ext cx="293469" cy="355305"/>
            </a:xfrm>
            <a:prstGeom prst="rect">
              <a:avLst/>
            </a:prstGeom>
          </p:spPr>
          <p:txBody>
            <a:bodyPr lIns="71240" tIns="71240" rIns="71240" bIns="71240" rtlCol="0" anchor="ctr"/>
            <a:lstStyle/>
            <a:p>
              <a:pPr algn="ctr">
                <a:lnSpc>
                  <a:spcPts val="2657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 rot="-20234">
            <a:off x="13839883" y="5533154"/>
            <a:ext cx="851411" cy="814152"/>
            <a:chOff x="0" y="0"/>
            <a:chExt cx="812800" cy="773430"/>
          </a:xfrm>
        </p:grpSpPr>
        <p:sp>
          <p:nvSpPr>
            <p:cNvPr id="33" name="Freeform 33"/>
            <p:cNvSpPr/>
            <p:nvPr/>
          </p:nvSpPr>
          <p:spPr>
            <a:xfrm>
              <a:off x="51429" y="55325"/>
              <a:ext cx="709942" cy="677654"/>
            </a:xfrm>
            <a:custGeom>
              <a:avLst/>
              <a:gdLst/>
              <a:ahLst/>
              <a:cxnLst/>
              <a:rect l="l" t="t" r="r" b="b"/>
              <a:pathLst>
                <a:path w="709942" h="677654">
                  <a:moveTo>
                    <a:pt x="376193" y="15815"/>
                  </a:moveTo>
                  <a:lnTo>
                    <a:pt x="423918" y="175795"/>
                  </a:lnTo>
                  <a:cubicBezTo>
                    <a:pt x="436458" y="217829"/>
                    <a:pt x="475509" y="246325"/>
                    <a:pt x="519364" y="245445"/>
                  </a:cubicBezTo>
                  <a:lnTo>
                    <a:pt x="687148" y="242075"/>
                  </a:lnTo>
                  <a:cubicBezTo>
                    <a:pt x="697006" y="241877"/>
                    <a:pt x="705828" y="248164"/>
                    <a:pt x="708859" y="257547"/>
                  </a:cubicBezTo>
                  <a:cubicBezTo>
                    <a:pt x="711889" y="266929"/>
                    <a:pt x="708412" y="277189"/>
                    <a:pt x="700301" y="282795"/>
                  </a:cubicBezTo>
                  <a:lnTo>
                    <a:pt x="563361" y="377445"/>
                  </a:lnTo>
                  <a:cubicBezTo>
                    <a:pt x="527283" y="402381"/>
                    <a:pt x="512300" y="448340"/>
                    <a:pt x="526749" y="489749"/>
                  </a:cubicBezTo>
                  <a:lnTo>
                    <a:pt x="581973" y="648011"/>
                  </a:lnTo>
                  <a:cubicBezTo>
                    <a:pt x="585216" y="657306"/>
                    <a:pt x="581980" y="667627"/>
                    <a:pt x="574012" y="673406"/>
                  </a:cubicBezTo>
                  <a:cubicBezTo>
                    <a:pt x="566043" y="679186"/>
                    <a:pt x="555227" y="679056"/>
                    <a:pt x="547400" y="673086"/>
                  </a:cubicBezTo>
                  <a:lnTo>
                    <a:pt x="414002" y="571354"/>
                  </a:lnTo>
                  <a:cubicBezTo>
                    <a:pt x="379139" y="544766"/>
                    <a:pt x="330803" y="544766"/>
                    <a:pt x="295940" y="571354"/>
                  </a:cubicBezTo>
                  <a:lnTo>
                    <a:pt x="162542" y="673086"/>
                  </a:lnTo>
                  <a:cubicBezTo>
                    <a:pt x="154715" y="679056"/>
                    <a:pt x="143899" y="679186"/>
                    <a:pt x="135930" y="673406"/>
                  </a:cubicBezTo>
                  <a:cubicBezTo>
                    <a:pt x="127962" y="667627"/>
                    <a:pt x="124726" y="657306"/>
                    <a:pt x="127969" y="648011"/>
                  </a:cubicBezTo>
                  <a:lnTo>
                    <a:pt x="183193" y="489749"/>
                  </a:lnTo>
                  <a:cubicBezTo>
                    <a:pt x="197642" y="448340"/>
                    <a:pt x="182659" y="402381"/>
                    <a:pt x="146581" y="377445"/>
                  </a:cubicBezTo>
                  <a:lnTo>
                    <a:pt x="9641" y="282795"/>
                  </a:lnTo>
                  <a:cubicBezTo>
                    <a:pt x="1530" y="277189"/>
                    <a:pt x="-1947" y="266929"/>
                    <a:pt x="1084" y="257547"/>
                  </a:cubicBezTo>
                  <a:cubicBezTo>
                    <a:pt x="4114" y="248164"/>
                    <a:pt x="12936" y="241877"/>
                    <a:pt x="22794" y="242075"/>
                  </a:cubicBezTo>
                  <a:lnTo>
                    <a:pt x="190578" y="245445"/>
                  </a:lnTo>
                  <a:cubicBezTo>
                    <a:pt x="234433" y="246325"/>
                    <a:pt x="273484" y="217829"/>
                    <a:pt x="286023" y="175795"/>
                  </a:cubicBezTo>
                  <a:lnTo>
                    <a:pt x="333749" y="15815"/>
                  </a:lnTo>
                  <a:cubicBezTo>
                    <a:pt x="336548" y="6431"/>
                    <a:pt x="345178" y="0"/>
                    <a:pt x="354971" y="0"/>
                  </a:cubicBezTo>
                  <a:cubicBezTo>
                    <a:pt x="364764" y="0"/>
                    <a:pt x="373394" y="6431"/>
                    <a:pt x="376193" y="15815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259666" y="226423"/>
              <a:ext cx="293469" cy="355305"/>
            </a:xfrm>
            <a:prstGeom prst="rect">
              <a:avLst/>
            </a:prstGeom>
          </p:spPr>
          <p:txBody>
            <a:bodyPr lIns="71240" tIns="71240" rIns="71240" bIns="71240" rtlCol="0" anchor="ctr"/>
            <a:lstStyle/>
            <a:p>
              <a:pPr algn="ctr">
                <a:lnSpc>
                  <a:spcPts val="2657"/>
                </a:lnSpc>
              </a:pPr>
              <a:endParaRPr/>
            </a:p>
          </p:txBody>
        </p:sp>
      </p:grpSp>
      <p:sp>
        <p:nvSpPr>
          <p:cNvPr id="35" name="AutoShape 35"/>
          <p:cNvSpPr/>
          <p:nvPr/>
        </p:nvSpPr>
        <p:spPr>
          <a:xfrm flipV="1">
            <a:off x="11299130" y="5660089"/>
            <a:ext cx="0" cy="1046589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6" name="AutoShape 36"/>
          <p:cNvSpPr/>
          <p:nvPr/>
        </p:nvSpPr>
        <p:spPr>
          <a:xfrm flipV="1">
            <a:off x="7623344" y="5660089"/>
            <a:ext cx="0" cy="1046589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7" name="AutoShape 37"/>
          <p:cNvSpPr/>
          <p:nvPr/>
        </p:nvSpPr>
        <p:spPr>
          <a:xfrm flipV="1">
            <a:off x="12135702" y="2725443"/>
            <a:ext cx="0" cy="2553457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8" name="Group 38"/>
          <p:cNvGrpSpPr/>
          <p:nvPr/>
        </p:nvGrpSpPr>
        <p:grpSpPr>
          <a:xfrm>
            <a:off x="10743529" y="4309463"/>
            <a:ext cx="306709" cy="812010"/>
            <a:chOff x="0" y="0"/>
            <a:chExt cx="49085" cy="12995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49085" cy="129952"/>
            </a:xfrm>
            <a:custGeom>
              <a:avLst/>
              <a:gdLst/>
              <a:ahLst/>
              <a:cxnLst/>
              <a:rect l="l" t="t" r="r" b="b"/>
              <a:pathLst>
                <a:path w="49085" h="129952">
                  <a:moveTo>
                    <a:pt x="0" y="0"/>
                  </a:moveTo>
                  <a:lnTo>
                    <a:pt x="49085" y="0"/>
                  </a:lnTo>
                  <a:lnTo>
                    <a:pt x="49085" y="129952"/>
                  </a:lnTo>
                  <a:lnTo>
                    <a:pt x="0" y="129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0" name="TextBox 40"/>
            <p:cNvSpPr txBox="1"/>
            <p:nvPr/>
          </p:nvSpPr>
          <p:spPr>
            <a:xfrm>
              <a:off x="0" y="-76200"/>
              <a:ext cx="49085" cy="206152"/>
            </a:xfrm>
            <a:prstGeom prst="rect">
              <a:avLst/>
            </a:prstGeom>
          </p:spPr>
          <p:txBody>
            <a:bodyPr lIns="68867" tIns="68867" rIns="68867" bIns="68867" rtlCol="0" anchor="ctr"/>
            <a:lstStyle/>
            <a:p>
              <a:pPr algn="ctr">
                <a:lnSpc>
                  <a:spcPts val="2568"/>
                </a:lnSpc>
              </a:pPr>
              <a:endParaRPr/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3925718" y="2647838"/>
            <a:ext cx="3207110" cy="612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4562"/>
              </a:lnSpc>
              <a:spcBef>
                <a:spcPct val="0"/>
              </a:spcBef>
            </a:pPr>
            <a:r>
              <a:rPr lang="he-IL" sz="3259" b="1" u="none" strike="noStrike">
                <a:solidFill>
                  <a:srgbClr val="8D173C"/>
                </a:solidFill>
                <a:latin typeface="Polin Semi-Bold"/>
                <a:ea typeface="Polin Semi-Bold"/>
                <a:cs typeface="Polin Semi-Bold"/>
                <a:sym typeface="Polin Semi-Bold"/>
                <a:rtl/>
              </a:rPr>
              <a:t>אורחים ושותפים: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8969114" y="2659795"/>
            <a:ext cx="1462785" cy="617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4562"/>
              </a:lnSpc>
              <a:spcBef>
                <a:spcPct val="0"/>
              </a:spcBef>
            </a:pPr>
            <a:r>
              <a:rPr lang="he-IL" sz="3259" b="1" u="none" strike="noStrike">
                <a:solidFill>
                  <a:srgbClr val="8D173C"/>
                </a:solidFill>
                <a:latin typeface="Polin Semi-Bold"/>
                <a:ea typeface="Polin Semi-Bold"/>
                <a:cs typeface="Polin Semi-Bold"/>
                <a:sym typeface="Polin Semi-Bold"/>
                <a:rtl/>
              </a:rPr>
              <a:t>אנרגיה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2536811" y="6225980"/>
            <a:ext cx="2051522" cy="617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4562"/>
              </a:lnSpc>
              <a:spcBef>
                <a:spcPct val="0"/>
              </a:spcBef>
            </a:pPr>
            <a:r>
              <a:rPr lang="he-IL" sz="3259" b="1">
                <a:solidFill>
                  <a:srgbClr val="8D173C"/>
                </a:solidFill>
                <a:latin typeface="Polin Semi-Bold"/>
                <a:ea typeface="Polin Semi-Bold"/>
                <a:cs typeface="Polin Semi-Bold"/>
                <a:sym typeface="Polin Semi-Bold"/>
                <a:rtl/>
              </a:rPr>
              <a:t>מסוגלות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494879" y="6225980"/>
            <a:ext cx="1846989" cy="617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4562"/>
              </a:lnSpc>
              <a:spcBef>
                <a:spcPct val="0"/>
              </a:spcBef>
            </a:pPr>
            <a:r>
              <a:rPr lang="he-IL" sz="3259" b="1" u="none" strike="noStrike">
                <a:solidFill>
                  <a:srgbClr val="8D173C"/>
                </a:solidFill>
                <a:latin typeface="Polin Semi-Bold"/>
                <a:ea typeface="Polin Semi-Bold"/>
                <a:cs typeface="Polin Semi-Bold"/>
                <a:sym typeface="Polin Semi-Bold"/>
                <a:rtl/>
              </a:rPr>
              <a:t>משמעות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16858" y="6291912"/>
            <a:ext cx="1555818" cy="617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4562"/>
              </a:lnSpc>
              <a:spcBef>
                <a:spcPct val="0"/>
              </a:spcBef>
            </a:pPr>
            <a:r>
              <a:rPr lang="he-IL" sz="3259" b="1" u="none" strike="noStrike">
                <a:solidFill>
                  <a:srgbClr val="8D173C"/>
                </a:solidFill>
                <a:latin typeface="Polin Semi-Bold"/>
                <a:ea typeface="Polin Semi-Bold"/>
                <a:cs typeface="Polin Semi-Bold"/>
                <a:sym typeface="Polin Semi-Bold"/>
                <a:rtl/>
              </a:rPr>
              <a:t>השפעה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4124221" y="2691176"/>
            <a:ext cx="772447" cy="617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562"/>
              </a:lnSpc>
            </a:pPr>
            <a:r>
              <a:rPr lang="he-IL" sz="3259" b="1">
                <a:solidFill>
                  <a:srgbClr val="8D173C"/>
                </a:solidFill>
                <a:latin typeface="Polin Semi-Bold"/>
                <a:ea typeface="Polin Semi-Bold"/>
                <a:cs typeface="Polin Semi-Bold"/>
                <a:sym typeface="Polin Semi-Bold"/>
                <a:rtl/>
              </a:rPr>
              <a:t>זמן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2148663" y="3957154"/>
            <a:ext cx="3635540" cy="758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793"/>
              </a:lnSpc>
            </a:pPr>
            <a:r>
              <a:rPr lang="he-IL" sz="2793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/>
              </a:rPr>
              <a:t>מה היקף הזמן שאני נמצא/ת במרחב הזה?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1853597" y="6909455"/>
            <a:ext cx="3493493" cy="1445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793"/>
              </a:lnSpc>
            </a:pPr>
            <a:r>
              <a:rPr lang="he-IL" sz="2793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/>
              </a:rPr>
              <a:t>עד כמה אני תופס/ת את עצמי כבעל/ת יכולת ומיומנות לפעול במרחב הזה?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830096" y="6867090"/>
            <a:ext cx="3277475" cy="110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793"/>
              </a:lnSpc>
            </a:pPr>
            <a:r>
              <a:rPr lang="he-IL" sz="2793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/>
              </a:rPr>
              <a:t>עד כמה מה שאני עושה במרחב הזה מרגיש </a:t>
            </a:r>
            <a:r>
              <a:rPr lang="he-IL" sz="2793" b="1">
                <a:solidFill>
                  <a:srgbClr val="8D173C"/>
                </a:solidFill>
                <a:latin typeface="Polin Atid Bold"/>
                <a:ea typeface="Polin Atid Bold"/>
                <a:cs typeface="Polin Atid Bold"/>
                <a:sym typeface="Polin Atid Bold"/>
                <a:rtl/>
              </a:rPr>
              <a:t>לי </a:t>
            </a:r>
            <a:r>
              <a:rPr lang="he-IL" sz="2793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/>
              </a:rPr>
              <a:t>בעל ערך?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238431" y="3305913"/>
            <a:ext cx="4778209" cy="758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793"/>
              </a:lnSpc>
            </a:pPr>
            <a:r>
              <a:rPr lang="he-IL" sz="2793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/>
              </a:rPr>
              <a:t>עד כמה המרחב הזה </a:t>
            </a:r>
          </a:p>
          <a:p>
            <a:pPr algn="ctr" rtl="1">
              <a:lnSpc>
                <a:spcPts val="2793"/>
              </a:lnSpc>
            </a:pPr>
            <a:r>
              <a:rPr lang="he-IL" sz="2793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/>
              </a:rPr>
              <a:t>נותן לי אנרגיה או שואב ממני?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2907846" y="3253257"/>
            <a:ext cx="4234507" cy="775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2793"/>
              </a:lnSpc>
              <a:spcBef>
                <a:spcPct val="0"/>
              </a:spcBef>
            </a:pPr>
            <a:r>
              <a:rPr lang="he-IL" sz="2793" u="none" strike="noStrike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/>
              </a:rPr>
              <a:t>מי האנשים שנמצאים איתי במרחב הזה באופן קבוע?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2990003" y="6909455"/>
            <a:ext cx="4609529" cy="110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2793"/>
              </a:lnSpc>
              <a:spcBef>
                <a:spcPct val="0"/>
              </a:spcBef>
            </a:pPr>
            <a:r>
              <a:rPr lang="he-IL" sz="2793" u="none" strike="noStrike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/>
              </a:rPr>
              <a:t>עד כמה מה שאני עושה במרחב הזה משנה משהו בפועל אצל אחרים?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7238431" y="616301"/>
            <a:ext cx="3928110" cy="1050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699"/>
              </a:lnSpc>
              <a:spcBef>
                <a:spcPct val="0"/>
              </a:spcBef>
            </a:pPr>
            <a:r>
              <a:rPr lang="he-IL" sz="5499" b="1">
                <a:solidFill>
                  <a:srgbClr val="8D173C"/>
                </a:solidFill>
                <a:latin typeface="Polin Atid Bold"/>
                <a:ea typeface="Polin Atid Bold"/>
                <a:cs typeface="Polin Atid Bold"/>
                <a:sym typeface="Polin Atid Bold"/>
                <a:rtl/>
              </a:rPr>
              <a:t>מרחבי החיים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3925718" y="1470532"/>
            <a:ext cx="10456066" cy="697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5143"/>
              </a:lnSpc>
              <a:spcBef>
                <a:spcPct val="0"/>
              </a:spcBef>
            </a:pPr>
            <a:r>
              <a:rPr lang="he-IL" sz="3673">
                <a:solidFill>
                  <a:srgbClr val="F05530"/>
                </a:solidFill>
                <a:latin typeface="Polin Atid"/>
                <a:ea typeface="Polin Atid"/>
                <a:cs typeface="Polin Atid"/>
                <a:sym typeface="Polin Atid"/>
                <a:rtl/>
              </a:rPr>
              <a:t>חישבו על כל מרחב בהקשר לפרמטרים הבאים</a:t>
            </a:r>
          </a:p>
        </p:txBody>
      </p:sp>
      <p:sp>
        <p:nvSpPr>
          <p:cNvPr id="57" name="Freeform 2">
            <a:extLst>
              <a:ext uri="{FF2B5EF4-FFF2-40B4-BE49-F238E27FC236}">
                <a16:creationId xmlns:a16="http://schemas.microsoft.com/office/drawing/2014/main" id="{BC27C328-71DA-4A16-81BD-FF363522FCBC}"/>
              </a:ext>
            </a:extLst>
          </p:cNvPr>
          <p:cNvSpPr/>
          <p:nvPr/>
        </p:nvSpPr>
        <p:spPr>
          <a:xfrm>
            <a:off x="966848" y="9457803"/>
            <a:ext cx="1313210" cy="512161"/>
          </a:xfrm>
          <a:custGeom>
            <a:avLst/>
            <a:gdLst/>
            <a:ahLst/>
            <a:cxnLst/>
            <a:rect l="l" t="t" r="r" b="b"/>
            <a:pathLst>
              <a:path w="1313210" h="512161">
                <a:moveTo>
                  <a:pt x="0" y="0"/>
                </a:moveTo>
                <a:lnTo>
                  <a:pt x="1313210" y="0"/>
                </a:lnTo>
                <a:lnTo>
                  <a:pt x="1313210" y="512161"/>
                </a:lnTo>
                <a:lnTo>
                  <a:pt x="0" y="51216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58" name="TextBox 3">
            <a:extLst>
              <a:ext uri="{FF2B5EF4-FFF2-40B4-BE49-F238E27FC236}">
                <a16:creationId xmlns:a16="http://schemas.microsoft.com/office/drawing/2014/main" id="{AED537B7-9AF3-4A48-8986-905C46754D67}"/>
              </a:ext>
            </a:extLst>
          </p:cNvPr>
          <p:cNvSpPr txBox="1"/>
          <p:nvPr/>
        </p:nvSpPr>
        <p:spPr>
          <a:xfrm>
            <a:off x="2381628" y="9563100"/>
            <a:ext cx="3180972" cy="272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286"/>
              </a:lnSpc>
              <a:spcBef>
                <a:spcPct val="0"/>
              </a:spcBef>
            </a:pPr>
            <a:r>
              <a:rPr lang="he-IL" sz="1632" dirty="0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/>
              </a:rPr>
              <a:t>מנהל מו”פ חדשנות וליווי רשויות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350906" y="1397510"/>
            <a:ext cx="7701487" cy="3745990"/>
            <a:chOff x="0" y="0"/>
            <a:chExt cx="1960808" cy="9537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60808" cy="953734"/>
            </a:xfrm>
            <a:custGeom>
              <a:avLst/>
              <a:gdLst/>
              <a:ahLst/>
              <a:cxnLst/>
              <a:rect l="l" t="t" r="r" b="b"/>
              <a:pathLst>
                <a:path w="1960808" h="953734">
                  <a:moveTo>
                    <a:pt x="8042" y="0"/>
                  </a:moveTo>
                  <a:lnTo>
                    <a:pt x="1952766" y="0"/>
                  </a:lnTo>
                  <a:cubicBezTo>
                    <a:pt x="1957207" y="0"/>
                    <a:pt x="1960808" y="3601"/>
                    <a:pt x="1960808" y="8042"/>
                  </a:cubicBezTo>
                  <a:lnTo>
                    <a:pt x="1960808" y="945692"/>
                  </a:lnTo>
                  <a:cubicBezTo>
                    <a:pt x="1960808" y="950133"/>
                    <a:pt x="1957207" y="953734"/>
                    <a:pt x="1952766" y="953734"/>
                  </a:cubicBezTo>
                  <a:lnTo>
                    <a:pt x="8042" y="953734"/>
                  </a:lnTo>
                  <a:cubicBezTo>
                    <a:pt x="3601" y="953734"/>
                    <a:pt x="0" y="950133"/>
                    <a:pt x="0" y="945692"/>
                  </a:cubicBezTo>
                  <a:lnTo>
                    <a:pt x="0" y="8042"/>
                  </a:lnTo>
                  <a:cubicBezTo>
                    <a:pt x="0" y="3601"/>
                    <a:pt x="3601" y="0"/>
                    <a:pt x="8042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960808" cy="1001359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460420" y="4981626"/>
            <a:ext cx="6713523" cy="30770"/>
          </a:xfrm>
          <a:custGeom>
            <a:avLst/>
            <a:gdLst/>
            <a:ahLst/>
            <a:cxnLst/>
            <a:rect l="l" t="t" r="r" b="b"/>
            <a:pathLst>
              <a:path w="6713523" h="30770">
                <a:moveTo>
                  <a:pt x="0" y="0"/>
                </a:moveTo>
                <a:lnTo>
                  <a:pt x="6713524" y="0"/>
                </a:lnTo>
                <a:lnTo>
                  <a:pt x="6713524" y="30771"/>
                </a:lnTo>
                <a:lnTo>
                  <a:pt x="0" y="307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473230" y="2069494"/>
            <a:ext cx="933487" cy="933487"/>
          </a:xfrm>
          <a:custGeom>
            <a:avLst/>
            <a:gdLst/>
            <a:ahLst/>
            <a:cxnLst/>
            <a:rect l="l" t="t" r="r" b="b"/>
            <a:pathLst>
              <a:path w="933487" h="933487">
                <a:moveTo>
                  <a:pt x="0" y="0"/>
                </a:moveTo>
                <a:lnTo>
                  <a:pt x="933487" y="0"/>
                </a:lnTo>
                <a:lnTo>
                  <a:pt x="933487" y="933487"/>
                </a:lnTo>
                <a:lnTo>
                  <a:pt x="0" y="933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050723" y="2268147"/>
            <a:ext cx="1689342" cy="677849"/>
          </a:xfrm>
          <a:custGeom>
            <a:avLst/>
            <a:gdLst/>
            <a:ahLst/>
            <a:cxnLst/>
            <a:rect l="l" t="t" r="r" b="b"/>
            <a:pathLst>
              <a:path w="1689342" h="677849">
                <a:moveTo>
                  <a:pt x="0" y="0"/>
                </a:moveTo>
                <a:lnTo>
                  <a:pt x="1689342" y="0"/>
                </a:lnTo>
                <a:lnTo>
                  <a:pt x="1689342" y="677849"/>
                </a:lnTo>
                <a:lnTo>
                  <a:pt x="0" y="6778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3681593" y="1248873"/>
            <a:ext cx="3192444" cy="628228"/>
            <a:chOff x="0" y="0"/>
            <a:chExt cx="635000" cy="12495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" cy="124959"/>
            </a:xfrm>
            <a:custGeom>
              <a:avLst/>
              <a:gdLst/>
              <a:ahLst/>
              <a:cxnLst/>
              <a:rect l="l" t="t" r="r" b="b"/>
              <a:pathLst>
                <a:path w="635000" h="124959">
                  <a:moveTo>
                    <a:pt x="48982" y="0"/>
                  </a:moveTo>
                  <a:lnTo>
                    <a:pt x="586018" y="0"/>
                  </a:lnTo>
                  <a:cubicBezTo>
                    <a:pt x="599009" y="0"/>
                    <a:pt x="611468" y="5161"/>
                    <a:pt x="620654" y="14346"/>
                  </a:cubicBezTo>
                  <a:cubicBezTo>
                    <a:pt x="629839" y="23532"/>
                    <a:pt x="635000" y="35991"/>
                    <a:pt x="635000" y="48982"/>
                  </a:cubicBezTo>
                  <a:lnTo>
                    <a:pt x="635000" y="75977"/>
                  </a:lnTo>
                  <a:cubicBezTo>
                    <a:pt x="635000" y="103029"/>
                    <a:pt x="613070" y="124959"/>
                    <a:pt x="586018" y="124959"/>
                  </a:cubicBezTo>
                  <a:lnTo>
                    <a:pt x="48982" y="124959"/>
                  </a:lnTo>
                  <a:cubicBezTo>
                    <a:pt x="35991" y="124959"/>
                    <a:pt x="23532" y="119799"/>
                    <a:pt x="14346" y="110613"/>
                  </a:cubicBezTo>
                  <a:cubicBezTo>
                    <a:pt x="5161" y="101427"/>
                    <a:pt x="0" y="88968"/>
                    <a:pt x="0" y="75977"/>
                  </a:cubicBezTo>
                  <a:lnTo>
                    <a:pt x="0" y="48982"/>
                  </a:lnTo>
                  <a:cubicBezTo>
                    <a:pt x="0" y="35991"/>
                    <a:pt x="5161" y="23532"/>
                    <a:pt x="14346" y="14346"/>
                  </a:cubicBezTo>
                  <a:cubicBezTo>
                    <a:pt x="23532" y="5161"/>
                    <a:pt x="35991" y="0"/>
                    <a:pt x="48982" y="0"/>
                  </a:cubicBezTo>
                  <a:close/>
                </a:path>
              </a:pathLst>
            </a:custGeom>
            <a:solidFill>
              <a:srgbClr val="F05530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635000" cy="201159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397794" y="1440959"/>
            <a:ext cx="3157628" cy="1512148"/>
            <a:chOff x="0" y="0"/>
            <a:chExt cx="628075" cy="3007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28075" cy="300777"/>
            </a:xfrm>
            <a:custGeom>
              <a:avLst/>
              <a:gdLst/>
              <a:ahLst/>
              <a:cxnLst/>
              <a:rect l="l" t="t" r="r" b="b"/>
              <a:pathLst>
                <a:path w="628075" h="300777">
                  <a:moveTo>
                    <a:pt x="23458" y="0"/>
                  </a:moveTo>
                  <a:lnTo>
                    <a:pt x="604617" y="0"/>
                  </a:lnTo>
                  <a:cubicBezTo>
                    <a:pt x="617573" y="0"/>
                    <a:pt x="628075" y="10502"/>
                    <a:pt x="628075" y="23458"/>
                  </a:cubicBezTo>
                  <a:lnTo>
                    <a:pt x="628075" y="277319"/>
                  </a:lnTo>
                  <a:cubicBezTo>
                    <a:pt x="628075" y="283541"/>
                    <a:pt x="625603" y="289507"/>
                    <a:pt x="621204" y="293906"/>
                  </a:cubicBezTo>
                  <a:cubicBezTo>
                    <a:pt x="616805" y="298306"/>
                    <a:pt x="610839" y="300777"/>
                    <a:pt x="604617" y="300777"/>
                  </a:cubicBezTo>
                  <a:lnTo>
                    <a:pt x="23458" y="300777"/>
                  </a:lnTo>
                  <a:cubicBezTo>
                    <a:pt x="17236" y="300777"/>
                    <a:pt x="11270" y="298306"/>
                    <a:pt x="6871" y="293906"/>
                  </a:cubicBezTo>
                  <a:cubicBezTo>
                    <a:pt x="2471" y="289507"/>
                    <a:pt x="0" y="283541"/>
                    <a:pt x="0" y="277319"/>
                  </a:cubicBezTo>
                  <a:lnTo>
                    <a:pt x="0" y="23458"/>
                  </a:lnTo>
                  <a:cubicBezTo>
                    <a:pt x="0" y="17236"/>
                    <a:pt x="2471" y="11270"/>
                    <a:pt x="6871" y="6871"/>
                  </a:cubicBezTo>
                  <a:cubicBezTo>
                    <a:pt x="11270" y="2471"/>
                    <a:pt x="17236" y="0"/>
                    <a:pt x="23458" y="0"/>
                  </a:cubicBezTo>
                  <a:close/>
                </a:path>
              </a:pathLst>
            </a:custGeom>
            <a:solidFill>
              <a:srgbClr val="F7D9B9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628075" cy="376977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9460420" y="2457802"/>
            <a:ext cx="564450" cy="495305"/>
          </a:xfrm>
          <a:custGeom>
            <a:avLst/>
            <a:gdLst/>
            <a:ahLst/>
            <a:cxnLst/>
            <a:rect l="l" t="t" r="r" b="b"/>
            <a:pathLst>
              <a:path w="564450" h="495305">
                <a:moveTo>
                  <a:pt x="0" y="0"/>
                </a:moveTo>
                <a:lnTo>
                  <a:pt x="564450" y="0"/>
                </a:lnTo>
                <a:lnTo>
                  <a:pt x="564450" y="495305"/>
                </a:lnTo>
                <a:lnTo>
                  <a:pt x="0" y="49530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9996012" y="3219387"/>
            <a:ext cx="434249" cy="477674"/>
            <a:chOff x="0" y="0"/>
            <a:chExt cx="635000" cy="6985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" cy="698500"/>
            </a:xfrm>
            <a:custGeom>
              <a:avLst/>
              <a:gdLst/>
              <a:ahLst/>
              <a:cxnLst/>
              <a:rect l="l" t="t" r="r" b="b"/>
              <a:pathLst>
                <a:path w="635000" h="698500">
                  <a:moveTo>
                    <a:pt x="567934" y="389141"/>
                  </a:moveTo>
                  <a:lnTo>
                    <a:pt x="472751" y="361668"/>
                  </a:lnTo>
                  <a:cubicBezTo>
                    <a:pt x="460206" y="358047"/>
                    <a:pt x="460206" y="340453"/>
                    <a:pt x="472751" y="336832"/>
                  </a:cubicBezTo>
                  <a:lnTo>
                    <a:pt x="567934" y="309359"/>
                  </a:lnTo>
                  <a:cubicBezTo>
                    <a:pt x="625848" y="292588"/>
                    <a:pt x="652601" y="226466"/>
                    <a:pt x="622559" y="174625"/>
                  </a:cubicBezTo>
                  <a:cubicBezTo>
                    <a:pt x="592353" y="122783"/>
                    <a:pt x="521137" y="112688"/>
                    <a:pt x="477628" y="154142"/>
                  </a:cubicBezTo>
                  <a:lnTo>
                    <a:pt x="406110" y="222067"/>
                  </a:lnTo>
                  <a:cubicBezTo>
                    <a:pt x="396673" y="231030"/>
                    <a:pt x="381264" y="222230"/>
                    <a:pt x="384374" y="209655"/>
                  </a:cubicBezTo>
                  <a:lnTo>
                    <a:pt x="407972" y="114252"/>
                  </a:lnTo>
                  <a:cubicBezTo>
                    <a:pt x="422211" y="56044"/>
                    <a:pt x="377913" y="0"/>
                    <a:pt x="317500" y="0"/>
                  </a:cubicBezTo>
                  <a:cubicBezTo>
                    <a:pt x="257087" y="0"/>
                    <a:pt x="212788" y="56044"/>
                    <a:pt x="227193" y="114252"/>
                  </a:cubicBezTo>
                  <a:lnTo>
                    <a:pt x="250779" y="209658"/>
                  </a:lnTo>
                  <a:cubicBezTo>
                    <a:pt x="253888" y="222232"/>
                    <a:pt x="238477" y="231030"/>
                    <a:pt x="229042" y="222066"/>
                  </a:cubicBezTo>
                  <a:lnTo>
                    <a:pt x="157538" y="154142"/>
                  </a:lnTo>
                  <a:cubicBezTo>
                    <a:pt x="114029" y="112688"/>
                    <a:pt x="42812" y="122783"/>
                    <a:pt x="12606" y="174625"/>
                  </a:cubicBezTo>
                  <a:cubicBezTo>
                    <a:pt x="-17601" y="226466"/>
                    <a:pt x="9151" y="292588"/>
                    <a:pt x="67231" y="309359"/>
                  </a:cubicBezTo>
                  <a:lnTo>
                    <a:pt x="162389" y="336824"/>
                  </a:lnTo>
                  <a:cubicBezTo>
                    <a:pt x="174935" y="340446"/>
                    <a:pt x="174932" y="358045"/>
                    <a:pt x="162385" y="361662"/>
                  </a:cubicBezTo>
                  <a:lnTo>
                    <a:pt x="67066" y="389141"/>
                  </a:lnTo>
                  <a:cubicBezTo>
                    <a:pt x="9151" y="405912"/>
                    <a:pt x="-17601" y="472034"/>
                    <a:pt x="12440" y="523875"/>
                  </a:cubicBezTo>
                  <a:cubicBezTo>
                    <a:pt x="42647" y="575716"/>
                    <a:pt x="113863" y="585813"/>
                    <a:pt x="157372" y="544358"/>
                  </a:cubicBezTo>
                  <a:lnTo>
                    <a:pt x="228890" y="476433"/>
                  </a:lnTo>
                  <a:cubicBezTo>
                    <a:pt x="238327" y="467470"/>
                    <a:pt x="253736" y="476270"/>
                    <a:pt x="250626" y="488845"/>
                  </a:cubicBezTo>
                  <a:lnTo>
                    <a:pt x="227028" y="584248"/>
                  </a:lnTo>
                  <a:cubicBezTo>
                    <a:pt x="212641" y="642456"/>
                    <a:pt x="257087" y="698500"/>
                    <a:pt x="317335" y="698500"/>
                  </a:cubicBezTo>
                  <a:cubicBezTo>
                    <a:pt x="377765" y="698500"/>
                    <a:pt x="422046" y="642456"/>
                    <a:pt x="407660" y="584248"/>
                  </a:cubicBezTo>
                  <a:lnTo>
                    <a:pt x="384062" y="488845"/>
                  </a:lnTo>
                  <a:cubicBezTo>
                    <a:pt x="380952" y="476270"/>
                    <a:pt x="396361" y="467470"/>
                    <a:pt x="405798" y="476433"/>
                  </a:cubicBezTo>
                  <a:lnTo>
                    <a:pt x="477316" y="544358"/>
                  </a:lnTo>
                  <a:cubicBezTo>
                    <a:pt x="520824" y="585813"/>
                    <a:pt x="592041" y="575716"/>
                    <a:pt x="622248" y="523875"/>
                  </a:cubicBezTo>
                  <a:cubicBezTo>
                    <a:pt x="652601" y="472034"/>
                    <a:pt x="625848" y="405912"/>
                    <a:pt x="567934" y="389141"/>
                  </a:cubicBezTo>
                  <a:close/>
                  <a:moveTo>
                    <a:pt x="317500" y="408859"/>
                  </a:moveTo>
                  <a:cubicBezTo>
                    <a:pt x="284317" y="408859"/>
                    <a:pt x="257400" y="382156"/>
                    <a:pt x="257400" y="349250"/>
                  </a:cubicBezTo>
                  <a:cubicBezTo>
                    <a:pt x="257400" y="316344"/>
                    <a:pt x="284317" y="289641"/>
                    <a:pt x="317500" y="289641"/>
                  </a:cubicBezTo>
                  <a:cubicBezTo>
                    <a:pt x="350683" y="289641"/>
                    <a:pt x="377600" y="316344"/>
                    <a:pt x="377600" y="349250"/>
                  </a:cubicBezTo>
                  <a:cubicBezTo>
                    <a:pt x="377600" y="382156"/>
                    <a:pt x="350683" y="408859"/>
                    <a:pt x="317500" y="408859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71450" y="152400"/>
              <a:ext cx="292100" cy="317500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430262" y="3213246"/>
            <a:ext cx="439831" cy="483814"/>
            <a:chOff x="0" y="0"/>
            <a:chExt cx="635000" cy="6985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" cy="698500"/>
            </a:xfrm>
            <a:custGeom>
              <a:avLst/>
              <a:gdLst/>
              <a:ahLst/>
              <a:cxnLst/>
              <a:rect l="l" t="t" r="r" b="b"/>
              <a:pathLst>
                <a:path w="635000" h="698500">
                  <a:moveTo>
                    <a:pt x="567934" y="389141"/>
                  </a:moveTo>
                  <a:lnTo>
                    <a:pt x="472751" y="361668"/>
                  </a:lnTo>
                  <a:cubicBezTo>
                    <a:pt x="460206" y="358047"/>
                    <a:pt x="460206" y="340453"/>
                    <a:pt x="472751" y="336832"/>
                  </a:cubicBezTo>
                  <a:lnTo>
                    <a:pt x="567934" y="309359"/>
                  </a:lnTo>
                  <a:cubicBezTo>
                    <a:pt x="625848" y="292588"/>
                    <a:pt x="652601" y="226466"/>
                    <a:pt x="622559" y="174625"/>
                  </a:cubicBezTo>
                  <a:cubicBezTo>
                    <a:pt x="592353" y="122783"/>
                    <a:pt x="521137" y="112688"/>
                    <a:pt x="477628" y="154142"/>
                  </a:cubicBezTo>
                  <a:lnTo>
                    <a:pt x="406110" y="222067"/>
                  </a:lnTo>
                  <a:cubicBezTo>
                    <a:pt x="396673" y="231030"/>
                    <a:pt x="381264" y="222230"/>
                    <a:pt x="384374" y="209655"/>
                  </a:cubicBezTo>
                  <a:lnTo>
                    <a:pt x="407972" y="114252"/>
                  </a:lnTo>
                  <a:cubicBezTo>
                    <a:pt x="422211" y="56044"/>
                    <a:pt x="377913" y="0"/>
                    <a:pt x="317500" y="0"/>
                  </a:cubicBezTo>
                  <a:cubicBezTo>
                    <a:pt x="257087" y="0"/>
                    <a:pt x="212788" y="56044"/>
                    <a:pt x="227193" y="114252"/>
                  </a:cubicBezTo>
                  <a:lnTo>
                    <a:pt x="250779" y="209658"/>
                  </a:lnTo>
                  <a:cubicBezTo>
                    <a:pt x="253888" y="222232"/>
                    <a:pt x="238477" y="231030"/>
                    <a:pt x="229042" y="222066"/>
                  </a:cubicBezTo>
                  <a:lnTo>
                    <a:pt x="157538" y="154142"/>
                  </a:lnTo>
                  <a:cubicBezTo>
                    <a:pt x="114029" y="112688"/>
                    <a:pt x="42812" y="122783"/>
                    <a:pt x="12606" y="174625"/>
                  </a:cubicBezTo>
                  <a:cubicBezTo>
                    <a:pt x="-17601" y="226466"/>
                    <a:pt x="9151" y="292588"/>
                    <a:pt x="67231" y="309359"/>
                  </a:cubicBezTo>
                  <a:lnTo>
                    <a:pt x="162389" y="336824"/>
                  </a:lnTo>
                  <a:cubicBezTo>
                    <a:pt x="174935" y="340446"/>
                    <a:pt x="174932" y="358045"/>
                    <a:pt x="162385" y="361662"/>
                  </a:cubicBezTo>
                  <a:lnTo>
                    <a:pt x="67066" y="389141"/>
                  </a:lnTo>
                  <a:cubicBezTo>
                    <a:pt x="9151" y="405912"/>
                    <a:pt x="-17601" y="472034"/>
                    <a:pt x="12440" y="523875"/>
                  </a:cubicBezTo>
                  <a:cubicBezTo>
                    <a:pt x="42647" y="575716"/>
                    <a:pt x="113863" y="585813"/>
                    <a:pt x="157372" y="544358"/>
                  </a:cubicBezTo>
                  <a:lnTo>
                    <a:pt x="228890" y="476433"/>
                  </a:lnTo>
                  <a:cubicBezTo>
                    <a:pt x="238327" y="467470"/>
                    <a:pt x="253736" y="476270"/>
                    <a:pt x="250626" y="488845"/>
                  </a:cubicBezTo>
                  <a:lnTo>
                    <a:pt x="227028" y="584248"/>
                  </a:lnTo>
                  <a:cubicBezTo>
                    <a:pt x="212641" y="642456"/>
                    <a:pt x="257087" y="698500"/>
                    <a:pt x="317335" y="698500"/>
                  </a:cubicBezTo>
                  <a:cubicBezTo>
                    <a:pt x="377765" y="698500"/>
                    <a:pt x="422046" y="642456"/>
                    <a:pt x="407660" y="584248"/>
                  </a:cubicBezTo>
                  <a:lnTo>
                    <a:pt x="384062" y="488845"/>
                  </a:lnTo>
                  <a:cubicBezTo>
                    <a:pt x="380952" y="476270"/>
                    <a:pt x="396361" y="467470"/>
                    <a:pt x="405798" y="476433"/>
                  </a:cubicBezTo>
                  <a:lnTo>
                    <a:pt x="477316" y="544358"/>
                  </a:lnTo>
                  <a:cubicBezTo>
                    <a:pt x="520824" y="585813"/>
                    <a:pt x="592041" y="575716"/>
                    <a:pt x="622248" y="523875"/>
                  </a:cubicBezTo>
                  <a:cubicBezTo>
                    <a:pt x="652601" y="472034"/>
                    <a:pt x="625848" y="405912"/>
                    <a:pt x="567934" y="389141"/>
                  </a:cubicBezTo>
                  <a:close/>
                  <a:moveTo>
                    <a:pt x="317500" y="408859"/>
                  </a:moveTo>
                  <a:cubicBezTo>
                    <a:pt x="284317" y="408859"/>
                    <a:pt x="257400" y="382156"/>
                    <a:pt x="257400" y="349250"/>
                  </a:cubicBezTo>
                  <a:cubicBezTo>
                    <a:pt x="257400" y="316344"/>
                    <a:pt x="284317" y="289641"/>
                    <a:pt x="317500" y="289641"/>
                  </a:cubicBezTo>
                  <a:cubicBezTo>
                    <a:pt x="350683" y="289641"/>
                    <a:pt x="377600" y="316344"/>
                    <a:pt x="377600" y="349250"/>
                  </a:cubicBezTo>
                  <a:cubicBezTo>
                    <a:pt x="377600" y="382156"/>
                    <a:pt x="350683" y="408859"/>
                    <a:pt x="317500" y="408859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71450" y="152400"/>
              <a:ext cx="292100" cy="317500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870093" y="3213246"/>
            <a:ext cx="439831" cy="483814"/>
            <a:chOff x="0" y="0"/>
            <a:chExt cx="635000" cy="6985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35000" cy="698500"/>
            </a:xfrm>
            <a:custGeom>
              <a:avLst/>
              <a:gdLst/>
              <a:ahLst/>
              <a:cxnLst/>
              <a:rect l="l" t="t" r="r" b="b"/>
              <a:pathLst>
                <a:path w="635000" h="698500">
                  <a:moveTo>
                    <a:pt x="567934" y="389141"/>
                  </a:moveTo>
                  <a:lnTo>
                    <a:pt x="472751" y="361668"/>
                  </a:lnTo>
                  <a:cubicBezTo>
                    <a:pt x="460206" y="358047"/>
                    <a:pt x="460206" y="340453"/>
                    <a:pt x="472751" y="336832"/>
                  </a:cubicBezTo>
                  <a:lnTo>
                    <a:pt x="567934" y="309359"/>
                  </a:lnTo>
                  <a:cubicBezTo>
                    <a:pt x="625848" y="292588"/>
                    <a:pt x="652601" y="226466"/>
                    <a:pt x="622559" y="174625"/>
                  </a:cubicBezTo>
                  <a:cubicBezTo>
                    <a:pt x="592353" y="122783"/>
                    <a:pt x="521137" y="112688"/>
                    <a:pt x="477628" y="154142"/>
                  </a:cubicBezTo>
                  <a:lnTo>
                    <a:pt x="406110" y="222067"/>
                  </a:lnTo>
                  <a:cubicBezTo>
                    <a:pt x="396673" y="231030"/>
                    <a:pt x="381264" y="222230"/>
                    <a:pt x="384374" y="209655"/>
                  </a:cubicBezTo>
                  <a:lnTo>
                    <a:pt x="407972" y="114252"/>
                  </a:lnTo>
                  <a:cubicBezTo>
                    <a:pt x="422211" y="56044"/>
                    <a:pt x="377913" y="0"/>
                    <a:pt x="317500" y="0"/>
                  </a:cubicBezTo>
                  <a:cubicBezTo>
                    <a:pt x="257087" y="0"/>
                    <a:pt x="212788" y="56044"/>
                    <a:pt x="227193" y="114252"/>
                  </a:cubicBezTo>
                  <a:lnTo>
                    <a:pt x="250779" y="209658"/>
                  </a:lnTo>
                  <a:cubicBezTo>
                    <a:pt x="253888" y="222232"/>
                    <a:pt x="238477" y="231030"/>
                    <a:pt x="229042" y="222066"/>
                  </a:cubicBezTo>
                  <a:lnTo>
                    <a:pt x="157538" y="154142"/>
                  </a:lnTo>
                  <a:cubicBezTo>
                    <a:pt x="114029" y="112688"/>
                    <a:pt x="42812" y="122783"/>
                    <a:pt x="12606" y="174625"/>
                  </a:cubicBezTo>
                  <a:cubicBezTo>
                    <a:pt x="-17601" y="226466"/>
                    <a:pt x="9151" y="292588"/>
                    <a:pt x="67231" y="309359"/>
                  </a:cubicBezTo>
                  <a:lnTo>
                    <a:pt x="162389" y="336824"/>
                  </a:lnTo>
                  <a:cubicBezTo>
                    <a:pt x="174935" y="340446"/>
                    <a:pt x="174932" y="358045"/>
                    <a:pt x="162385" y="361662"/>
                  </a:cubicBezTo>
                  <a:lnTo>
                    <a:pt x="67066" y="389141"/>
                  </a:lnTo>
                  <a:cubicBezTo>
                    <a:pt x="9151" y="405912"/>
                    <a:pt x="-17601" y="472034"/>
                    <a:pt x="12440" y="523875"/>
                  </a:cubicBezTo>
                  <a:cubicBezTo>
                    <a:pt x="42647" y="575716"/>
                    <a:pt x="113863" y="585813"/>
                    <a:pt x="157372" y="544358"/>
                  </a:cubicBezTo>
                  <a:lnTo>
                    <a:pt x="228890" y="476433"/>
                  </a:lnTo>
                  <a:cubicBezTo>
                    <a:pt x="238327" y="467470"/>
                    <a:pt x="253736" y="476270"/>
                    <a:pt x="250626" y="488845"/>
                  </a:cubicBezTo>
                  <a:lnTo>
                    <a:pt x="227028" y="584248"/>
                  </a:lnTo>
                  <a:cubicBezTo>
                    <a:pt x="212641" y="642456"/>
                    <a:pt x="257087" y="698500"/>
                    <a:pt x="317335" y="698500"/>
                  </a:cubicBezTo>
                  <a:cubicBezTo>
                    <a:pt x="377765" y="698500"/>
                    <a:pt x="422046" y="642456"/>
                    <a:pt x="407660" y="584248"/>
                  </a:cubicBezTo>
                  <a:lnTo>
                    <a:pt x="384062" y="488845"/>
                  </a:lnTo>
                  <a:cubicBezTo>
                    <a:pt x="380952" y="476270"/>
                    <a:pt x="396361" y="467470"/>
                    <a:pt x="405798" y="476433"/>
                  </a:cubicBezTo>
                  <a:lnTo>
                    <a:pt x="477316" y="544358"/>
                  </a:lnTo>
                  <a:cubicBezTo>
                    <a:pt x="520824" y="585813"/>
                    <a:pt x="592041" y="575716"/>
                    <a:pt x="622248" y="523875"/>
                  </a:cubicBezTo>
                  <a:cubicBezTo>
                    <a:pt x="652601" y="472034"/>
                    <a:pt x="625848" y="405912"/>
                    <a:pt x="567934" y="389141"/>
                  </a:cubicBezTo>
                  <a:close/>
                  <a:moveTo>
                    <a:pt x="317500" y="408859"/>
                  </a:moveTo>
                  <a:cubicBezTo>
                    <a:pt x="284317" y="408859"/>
                    <a:pt x="257400" y="382156"/>
                    <a:pt x="257400" y="349250"/>
                  </a:cubicBezTo>
                  <a:cubicBezTo>
                    <a:pt x="257400" y="316344"/>
                    <a:pt x="284317" y="289641"/>
                    <a:pt x="317500" y="289641"/>
                  </a:cubicBezTo>
                  <a:cubicBezTo>
                    <a:pt x="350683" y="289641"/>
                    <a:pt x="377600" y="316344"/>
                    <a:pt x="377600" y="349250"/>
                  </a:cubicBezTo>
                  <a:cubicBezTo>
                    <a:pt x="377600" y="382156"/>
                    <a:pt x="350683" y="408859"/>
                    <a:pt x="317500" y="408859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71450" y="152400"/>
              <a:ext cx="292100" cy="317500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582575" y="3309291"/>
            <a:ext cx="345835" cy="289244"/>
            <a:chOff x="0" y="0"/>
            <a:chExt cx="698500" cy="5842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98500" cy="584200"/>
            </a:xfrm>
            <a:custGeom>
              <a:avLst/>
              <a:gdLst/>
              <a:ahLst/>
              <a:cxnLst/>
              <a:rect l="l" t="t" r="r" b="b"/>
              <a:pathLst>
                <a:path w="698500" h="584200">
                  <a:moveTo>
                    <a:pt x="698500" y="176714"/>
                  </a:moveTo>
                  <a:cubicBezTo>
                    <a:pt x="693867" y="67967"/>
                    <a:pt x="617595" y="0"/>
                    <a:pt x="517807" y="0"/>
                  </a:cubicBezTo>
                  <a:cubicBezTo>
                    <a:pt x="442018" y="2"/>
                    <a:pt x="371789" y="45644"/>
                    <a:pt x="342391" y="110355"/>
                  </a:cubicBezTo>
                  <a:cubicBezTo>
                    <a:pt x="314122" y="45646"/>
                    <a:pt x="246606" y="0"/>
                    <a:pt x="173732" y="0"/>
                  </a:cubicBezTo>
                  <a:cubicBezTo>
                    <a:pt x="77783" y="0"/>
                    <a:pt x="4455" y="67967"/>
                    <a:pt x="0" y="176714"/>
                  </a:cubicBezTo>
                  <a:cubicBezTo>
                    <a:pt x="0" y="402599"/>
                    <a:pt x="173168" y="513406"/>
                    <a:pt x="342391" y="584200"/>
                  </a:cubicBezTo>
                  <a:cubicBezTo>
                    <a:pt x="518403" y="513408"/>
                    <a:pt x="698500" y="402626"/>
                    <a:pt x="698500" y="176714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3500" y="31750"/>
              <a:ext cx="571500" cy="476250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2928410" y="3309291"/>
            <a:ext cx="345835" cy="289244"/>
            <a:chOff x="0" y="0"/>
            <a:chExt cx="698500" cy="5842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98500" cy="584200"/>
            </a:xfrm>
            <a:custGeom>
              <a:avLst/>
              <a:gdLst/>
              <a:ahLst/>
              <a:cxnLst/>
              <a:rect l="l" t="t" r="r" b="b"/>
              <a:pathLst>
                <a:path w="698500" h="584200">
                  <a:moveTo>
                    <a:pt x="698500" y="176714"/>
                  </a:moveTo>
                  <a:cubicBezTo>
                    <a:pt x="693867" y="67967"/>
                    <a:pt x="617595" y="0"/>
                    <a:pt x="517807" y="0"/>
                  </a:cubicBezTo>
                  <a:cubicBezTo>
                    <a:pt x="442018" y="2"/>
                    <a:pt x="371789" y="45644"/>
                    <a:pt x="342391" y="110355"/>
                  </a:cubicBezTo>
                  <a:cubicBezTo>
                    <a:pt x="314122" y="45646"/>
                    <a:pt x="246606" y="0"/>
                    <a:pt x="173732" y="0"/>
                  </a:cubicBezTo>
                  <a:cubicBezTo>
                    <a:pt x="77783" y="0"/>
                    <a:pt x="4455" y="67967"/>
                    <a:pt x="0" y="176714"/>
                  </a:cubicBezTo>
                  <a:cubicBezTo>
                    <a:pt x="0" y="402599"/>
                    <a:pt x="173168" y="513406"/>
                    <a:pt x="342391" y="584200"/>
                  </a:cubicBezTo>
                  <a:cubicBezTo>
                    <a:pt x="518403" y="513408"/>
                    <a:pt x="698500" y="402626"/>
                    <a:pt x="698500" y="176714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63500" y="31750"/>
              <a:ext cx="571500" cy="476250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marL="0" lvl="0" indent="0" algn="ctr">
                <a:lnSpc>
                  <a:spcPts val="2667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3274245" y="3309291"/>
            <a:ext cx="345835" cy="289244"/>
            <a:chOff x="0" y="0"/>
            <a:chExt cx="698500" cy="5842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98500" cy="584200"/>
            </a:xfrm>
            <a:custGeom>
              <a:avLst/>
              <a:gdLst/>
              <a:ahLst/>
              <a:cxnLst/>
              <a:rect l="l" t="t" r="r" b="b"/>
              <a:pathLst>
                <a:path w="698500" h="584200">
                  <a:moveTo>
                    <a:pt x="698500" y="176714"/>
                  </a:moveTo>
                  <a:cubicBezTo>
                    <a:pt x="693867" y="67967"/>
                    <a:pt x="617595" y="0"/>
                    <a:pt x="517807" y="0"/>
                  </a:cubicBezTo>
                  <a:cubicBezTo>
                    <a:pt x="442018" y="2"/>
                    <a:pt x="371789" y="45644"/>
                    <a:pt x="342391" y="110355"/>
                  </a:cubicBezTo>
                  <a:cubicBezTo>
                    <a:pt x="314122" y="45646"/>
                    <a:pt x="246606" y="0"/>
                    <a:pt x="173732" y="0"/>
                  </a:cubicBezTo>
                  <a:cubicBezTo>
                    <a:pt x="77783" y="0"/>
                    <a:pt x="4455" y="67967"/>
                    <a:pt x="0" y="176714"/>
                  </a:cubicBezTo>
                  <a:cubicBezTo>
                    <a:pt x="0" y="402599"/>
                    <a:pt x="173168" y="513406"/>
                    <a:pt x="342391" y="584200"/>
                  </a:cubicBezTo>
                  <a:cubicBezTo>
                    <a:pt x="518403" y="513408"/>
                    <a:pt x="698500" y="402626"/>
                    <a:pt x="698500" y="176714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63500" y="31750"/>
              <a:ext cx="571500" cy="476250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 rot="-20234">
            <a:off x="14843324" y="3224311"/>
            <a:ext cx="517352" cy="494712"/>
            <a:chOff x="0" y="0"/>
            <a:chExt cx="812800" cy="773430"/>
          </a:xfrm>
        </p:grpSpPr>
        <p:sp>
          <p:nvSpPr>
            <p:cNvPr id="34" name="Freeform 34"/>
            <p:cNvSpPr/>
            <p:nvPr/>
          </p:nvSpPr>
          <p:spPr>
            <a:xfrm>
              <a:off x="84637" y="91048"/>
              <a:ext cx="643525" cy="615811"/>
            </a:xfrm>
            <a:custGeom>
              <a:avLst/>
              <a:gdLst/>
              <a:ahLst/>
              <a:cxnLst/>
              <a:rect l="l" t="t" r="r" b="b"/>
              <a:pathLst>
                <a:path w="643525" h="615811">
                  <a:moveTo>
                    <a:pt x="356689" y="26028"/>
                  </a:moveTo>
                  <a:lnTo>
                    <a:pt x="377007" y="94136"/>
                  </a:lnTo>
                  <a:cubicBezTo>
                    <a:pt x="397643" y="163311"/>
                    <a:pt x="461910" y="210208"/>
                    <a:pt x="534083" y="208759"/>
                  </a:cubicBezTo>
                  <a:lnTo>
                    <a:pt x="606013" y="207315"/>
                  </a:lnTo>
                  <a:cubicBezTo>
                    <a:pt x="622236" y="206989"/>
                    <a:pt x="636755" y="217335"/>
                    <a:pt x="641743" y="232776"/>
                  </a:cubicBezTo>
                  <a:cubicBezTo>
                    <a:pt x="646730" y="248217"/>
                    <a:pt x="641007" y="265102"/>
                    <a:pt x="627659" y="274328"/>
                  </a:cubicBezTo>
                  <a:lnTo>
                    <a:pt x="569587" y="314466"/>
                  </a:lnTo>
                  <a:cubicBezTo>
                    <a:pt x="510213" y="355504"/>
                    <a:pt x="485555" y="431139"/>
                    <a:pt x="509334" y="499286"/>
                  </a:cubicBezTo>
                  <a:lnTo>
                    <a:pt x="532972" y="567028"/>
                  </a:lnTo>
                  <a:cubicBezTo>
                    <a:pt x="538309" y="582324"/>
                    <a:pt x="532984" y="599310"/>
                    <a:pt x="519870" y="608821"/>
                  </a:cubicBezTo>
                  <a:cubicBezTo>
                    <a:pt x="506756" y="618332"/>
                    <a:pt x="488957" y="618119"/>
                    <a:pt x="476075" y="608295"/>
                  </a:cubicBezTo>
                  <a:lnTo>
                    <a:pt x="418911" y="564699"/>
                  </a:lnTo>
                  <a:cubicBezTo>
                    <a:pt x="361536" y="520944"/>
                    <a:pt x="281990" y="520944"/>
                    <a:pt x="224615" y="564699"/>
                  </a:cubicBezTo>
                  <a:lnTo>
                    <a:pt x="167451" y="608295"/>
                  </a:lnTo>
                  <a:cubicBezTo>
                    <a:pt x="154569" y="618119"/>
                    <a:pt x="136770" y="618332"/>
                    <a:pt x="123656" y="608821"/>
                  </a:cubicBezTo>
                  <a:cubicBezTo>
                    <a:pt x="110542" y="599310"/>
                    <a:pt x="105217" y="582324"/>
                    <a:pt x="110554" y="567028"/>
                  </a:cubicBezTo>
                  <a:lnTo>
                    <a:pt x="134192" y="499286"/>
                  </a:lnTo>
                  <a:cubicBezTo>
                    <a:pt x="157971" y="431139"/>
                    <a:pt x="133313" y="355504"/>
                    <a:pt x="73939" y="314466"/>
                  </a:cubicBezTo>
                  <a:lnTo>
                    <a:pt x="15867" y="274328"/>
                  </a:lnTo>
                  <a:cubicBezTo>
                    <a:pt x="2519" y="265102"/>
                    <a:pt x="-3204" y="248217"/>
                    <a:pt x="1783" y="232776"/>
                  </a:cubicBezTo>
                  <a:cubicBezTo>
                    <a:pt x="6771" y="217335"/>
                    <a:pt x="21290" y="206989"/>
                    <a:pt x="37513" y="207315"/>
                  </a:cubicBezTo>
                  <a:lnTo>
                    <a:pt x="109443" y="208759"/>
                  </a:lnTo>
                  <a:cubicBezTo>
                    <a:pt x="181616" y="210208"/>
                    <a:pt x="245883" y="163311"/>
                    <a:pt x="266519" y="94136"/>
                  </a:cubicBezTo>
                  <a:lnTo>
                    <a:pt x="286837" y="26028"/>
                  </a:lnTo>
                  <a:cubicBezTo>
                    <a:pt x="291444" y="10584"/>
                    <a:pt x="305647" y="0"/>
                    <a:pt x="321763" y="0"/>
                  </a:cubicBezTo>
                  <a:cubicBezTo>
                    <a:pt x="337879" y="0"/>
                    <a:pt x="352082" y="10584"/>
                    <a:pt x="356689" y="26028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259666" y="226423"/>
              <a:ext cx="293469" cy="355305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 rot="-20234">
            <a:off x="15229442" y="3223284"/>
            <a:ext cx="517352" cy="494712"/>
            <a:chOff x="0" y="0"/>
            <a:chExt cx="812800" cy="773430"/>
          </a:xfrm>
        </p:grpSpPr>
        <p:sp>
          <p:nvSpPr>
            <p:cNvPr id="37" name="Freeform 37"/>
            <p:cNvSpPr/>
            <p:nvPr/>
          </p:nvSpPr>
          <p:spPr>
            <a:xfrm>
              <a:off x="84637" y="91048"/>
              <a:ext cx="643525" cy="615811"/>
            </a:xfrm>
            <a:custGeom>
              <a:avLst/>
              <a:gdLst/>
              <a:ahLst/>
              <a:cxnLst/>
              <a:rect l="l" t="t" r="r" b="b"/>
              <a:pathLst>
                <a:path w="643525" h="615811">
                  <a:moveTo>
                    <a:pt x="356689" y="26028"/>
                  </a:moveTo>
                  <a:lnTo>
                    <a:pt x="377007" y="94136"/>
                  </a:lnTo>
                  <a:cubicBezTo>
                    <a:pt x="397643" y="163311"/>
                    <a:pt x="461910" y="210208"/>
                    <a:pt x="534083" y="208759"/>
                  </a:cubicBezTo>
                  <a:lnTo>
                    <a:pt x="606013" y="207315"/>
                  </a:lnTo>
                  <a:cubicBezTo>
                    <a:pt x="622236" y="206989"/>
                    <a:pt x="636755" y="217335"/>
                    <a:pt x="641743" y="232776"/>
                  </a:cubicBezTo>
                  <a:cubicBezTo>
                    <a:pt x="646730" y="248217"/>
                    <a:pt x="641007" y="265102"/>
                    <a:pt x="627659" y="274328"/>
                  </a:cubicBezTo>
                  <a:lnTo>
                    <a:pt x="569587" y="314466"/>
                  </a:lnTo>
                  <a:cubicBezTo>
                    <a:pt x="510213" y="355504"/>
                    <a:pt x="485555" y="431139"/>
                    <a:pt x="509334" y="499286"/>
                  </a:cubicBezTo>
                  <a:lnTo>
                    <a:pt x="532972" y="567028"/>
                  </a:lnTo>
                  <a:cubicBezTo>
                    <a:pt x="538309" y="582324"/>
                    <a:pt x="532984" y="599310"/>
                    <a:pt x="519870" y="608821"/>
                  </a:cubicBezTo>
                  <a:cubicBezTo>
                    <a:pt x="506756" y="618332"/>
                    <a:pt x="488957" y="618119"/>
                    <a:pt x="476075" y="608295"/>
                  </a:cubicBezTo>
                  <a:lnTo>
                    <a:pt x="418911" y="564699"/>
                  </a:lnTo>
                  <a:cubicBezTo>
                    <a:pt x="361536" y="520944"/>
                    <a:pt x="281990" y="520944"/>
                    <a:pt x="224615" y="564699"/>
                  </a:cubicBezTo>
                  <a:lnTo>
                    <a:pt x="167451" y="608295"/>
                  </a:lnTo>
                  <a:cubicBezTo>
                    <a:pt x="154569" y="618119"/>
                    <a:pt x="136770" y="618332"/>
                    <a:pt x="123656" y="608821"/>
                  </a:cubicBezTo>
                  <a:cubicBezTo>
                    <a:pt x="110542" y="599310"/>
                    <a:pt x="105217" y="582324"/>
                    <a:pt x="110554" y="567028"/>
                  </a:cubicBezTo>
                  <a:lnTo>
                    <a:pt x="134192" y="499286"/>
                  </a:lnTo>
                  <a:cubicBezTo>
                    <a:pt x="157971" y="431139"/>
                    <a:pt x="133313" y="355504"/>
                    <a:pt x="73939" y="314466"/>
                  </a:cubicBezTo>
                  <a:lnTo>
                    <a:pt x="15867" y="274328"/>
                  </a:lnTo>
                  <a:cubicBezTo>
                    <a:pt x="2519" y="265102"/>
                    <a:pt x="-3204" y="248217"/>
                    <a:pt x="1783" y="232776"/>
                  </a:cubicBezTo>
                  <a:cubicBezTo>
                    <a:pt x="6771" y="217335"/>
                    <a:pt x="21290" y="206989"/>
                    <a:pt x="37513" y="207315"/>
                  </a:cubicBezTo>
                  <a:lnTo>
                    <a:pt x="109443" y="208759"/>
                  </a:lnTo>
                  <a:cubicBezTo>
                    <a:pt x="181616" y="210208"/>
                    <a:pt x="245883" y="163311"/>
                    <a:pt x="266519" y="94136"/>
                  </a:cubicBezTo>
                  <a:lnTo>
                    <a:pt x="286837" y="26028"/>
                  </a:lnTo>
                  <a:cubicBezTo>
                    <a:pt x="291444" y="10584"/>
                    <a:pt x="305647" y="0"/>
                    <a:pt x="321763" y="0"/>
                  </a:cubicBezTo>
                  <a:cubicBezTo>
                    <a:pt x="337879" y="0"/>
                    <a:pt x="352082" y="10584"/>
                    <a:pt x="356689" y="26028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259666" y="226423"/>
              <a:ext cx="293469" cy="355305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 rot="-20234">
            <a:off x="15633673" y="3220905"/>
            <a:ext cx="517352" cy="494712"/>
            <a:chOff x="0" y="0"/>
            <a:chExt cx="812800" cy="773430"/>
          </a:xfrm>
        </p:grpSpPr>
        <p:sp>
          <p:nvSpPr>
            <p:cNvPr id="40" name="Freeform 40"/>
            <p:cNvSpPr/>
            <p:nvPr/>
          </p:nvSpPr>
          <p:spPr>
            <a:xfrm>
              <a:off x="84637" y="91048"/>
              <a:ext cx="643525" cy="615811"/>
            </a:xfrm>
            <a:custGeom>
              <a:avLst/>
              <a:gdLst/>
              <a:ahLst/>
              <a:cxnLst/>
              <a:rect l="l" t="t" r="r" b="b"/>
              <a:pathLst>
                <a:path w="643525" h="615811">
                  <a:moveTo>
                    <a:pt x="356689" y="26028"/>
                  </a:moveTo>
                  <a:lnTo>
                    <a:pt x="377007" y="94136"/>
                  </a:lnTo>
                  <a:cubicBezTo>
                    <a:pt x="397643" y="163311"/>
                    <a:pt x="461910" y="210208"/>
                    <a:pt x="534083" y="208759"/>
                  </a:cubicBezTo>
                  <a:lnTo>
                    <a:pt x="606013" y="207315"/>
                  </a:lnTo>
                  <a:cubicBezTo>
                    <a:pt x="622236" y="206989"/>
                    <a:pt x="636755" y="217335"/>
                    <a:pt x="641743" y="232776"/>
                  </a:cubicBezTo>
                  <a:cubicBezTo>
                    <a:pt x="646730" y="248217"/>
                    <a:pt x="641007" y="265102"/>
                    <a:pt x="627659" y="274328"/>
                  </a:cubicBezTo>
                  <a:lnTo>
                    <a:pt x="569587" y="314466"/>
                  </a:lnTo>
                  <a:cubicBezTo>
                    <a:pt x="510213" y="355504"/>
                    <a:pt x="485555" y="431139"/>
                    <a:pt x="509334" y="499286"/>
                  </a:cubicBezTo>
                  <a:lnTo>
                    <a:pt x="532972" y="567028"/>
                  </a:lnTo>
                  <a:cubicBezTo>
                    <a:pt x="538309" y="582324"/>
                    <a:pt x="532984" y="599310"/>
                    <a:pt x="519870" y="608821"/>
                  </a:cubicBezTo>
                  <a:cubicBezTo>
                    <a:pt x="506756" y="618332"/>
                    <a:pt x="488957" y="618119"/>
                    <a:pt x="476075" y="608295"/>
                  </a:cubicBezTo>
                  <a:lnTo>
                    <a:pt x="418911" y="564699"/>
                  </a:lnTo>
                  <a:cubicBezTo>
                    <a:pt x="361536" y="520944"/>
                    <a:pt x="281990" y="520944"/>
                    <a:pt x="224615" y="564699"/>
                  </a:cubicBezTo>
                  <a:lnTo>
                    <a:pt x="167451" y="608295"/>
                  </a:lnTo>
                  <a:cubicBezTo>
                    <a:pt x="154569" y="618119"/>
                    <a:pt x="136770" y="618332"/>
                    <a:pt x="123656" y="608821"/>
                  </a:cubicBezTo>
                  <a:cubicBezTo>
                    <a:pt x="110542" y="599310"/>
                    <a:pt x="105217" y="582324"/>
                    <a:pt x="110554" y="567028"/>
                  </a:cubicBezTo>
                  <a:lnTo>
                    <a:pt x="134192" y="499286"/>
                  </a:lnTo>
                  <a:cubicBezTo>
                    <a:pt x="157971" y="431139"/>
                    <a:pt x="133313" y="355504"/>
                    <a:pt x="73939" y="314466"/>
                  </a:cubicBezTo>
                  <a:lnTo>
                    <a:pt x="15867" y="274328"/>
                  </a:lnTo>
                  <a:cubicBezTo>
                    <a:pt x="2519" y="265102"/>
                    <a:pt x="-3204" y="248217"/>
                    <a:pt x="1783" y="232776"/>
                  </a:cubicBezTo>
                  <a:cubicBezTo>
                    <a:pt x="6771" y="217335"/>
                    <a:pt x="21290" y="206989"/>
                    <a:pt x="37513" y="207315"/>
                  </a:cubicBezTo>
                  <a:lnTo>
                    <a:pt x="109443" y="208759"/>
                  </a:lnTo>
                  <a:cubicBezTo>
                    <a:pt x="181616" y="210208"/>
                    <a:pt x="245883" y="163311"/>
                    <a:pt x="266519" y="94136"/>
                  </a:cubicBezTo>
                  <a:lnTo>
                    <a:pt x="286837" y="26028"/>
                  </a:lnTo>
                  <a:cubicBezTo>
                    <a:pt x="291444" y="10584"/>
                    <a:pt x="305647" y="0"/>
                    <a:pt x="321763" y="0"/>
                  </a:cubicBezTo>
                  <a:cubicBezTo>
                    <a:pt x="337879" y="0"/>
                    <a:pt x="352082" y="10584"/>
                    <a:pt x="356689" y="26028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259666" y="226423"/>
              <a:ext cx="293469" cy="355305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sp>
        <p:nvSpPr>
          <p:cNvPr id="42" name="AutoShape 42"/>
          <p:cNvSpPr/>
          <p:nvPr/>
        </p:nvSpPr>
        <p:spPr>
          <a:xfrm flipV="1">
            <a:off x="14143954" y="3242651"/>
            <a:ext cx="0" cy="63595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3" name="AutoShape 43"/>
          <p:cNvSpPr/>
          <p:nvPr/>
        </p:nvSpPr>
        <p:spPr>
          <a:xfrm flipV="1">
            <a:off x="12067162" y="3242651"/>
            <a:ext cx="0" cy="63595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4" name="AutoShape 44"/>
          <p:cNvSpPr/>
          <p:nvPr/>
        </p:nvSpPr>
        <p:spPr>
          <a:xfrm flipV="1">
            <a:off x="15281055" y="2069494"/>
            <a:ext cx="0" cy="110097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5" name="Group 45"/>
          <p:cNvGrpSpPr/>
          <p:nvPr/>
        </p:nvGrpSpPr>
        <p:grpSpPr>
          <a:xfrm>
            <a:off x="14462488" y="2371834"/>
            <a:ext cx="212119" cy="535280"/>
            <a:chOff x="0" y="0"/>
            <a:chExt cx="55867" cy="140979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55867" cy="140979"/>
            </a:xfrm>
            <a:custGeom>
              <a:avLst/>
              <a:gdLst/>
              <a:ahLst/>
              <a:cxnLst/>
              <a:rect l="l" t="t" r="r" b="b"/>
              <a:pathLst>
                <a:path w="55867" h="140979">
                  <a:moveTo>
                    <a:pt x="0" y="0"/>
                  </a:moveTo>
                  <a:lnTo>
                    <a:pt x="55867" y="0"/>
                  </a:lnTo>
                  <a:lnTo>
                    <a:pt x="55867" y="140979"/>
                  </a:lnTo>
                  <a:lnTo>
                    <a:pt x="0" y="14097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7" name="TextBox 47"/>
            <p:cNvSpPr txBox="1"/>
            <p:nvPr/>
          </p:nvSpPr>
          <p:spPr>
            <a:xfrm>
              <a:off x="0" y="-76200"/>
              <a:ext cx="55867" cy="217179"/>
            </a:xfrm>
            <a:prstGeom prst="rect">
              <a:avLst/>
            </a:prstGeom>
          </p:spPr>
          <p:txBody>
            <a:bodyPr lIns="69124" tIns="69124" rIns="69124" bIns="69124" rtlCol="0" anchor="ctr"/>
            <a:lstStyle/>
            <a:p>
              <a:pPr algn="ctr">
                <a:lnSpc>
                  <a:spcPts val="2578"/>
                </a:lnSpc>
              </a:pPr>
              <a:endParaRPr/>
            </a:p>
          </p:txBody>
        </p:sp>
      </p:grpSp>
      <p:sp>
        <p:nvSpPr>
          <p:cNvPr id="48" name="Freeform 48"/>
          <p:cNvSpPr/>
          <p:nvPr/>
        </p:nvSpPr>
        <p:spPr>
          <a:xfrm>
            <a:off x="15561347" y="4154043"/>
            <a:ext cx="1225194" cy="975050"/>
          </a:xfrm>
          <a:custGeom>
            <a:avLst/>
            <a:gdLst/>
            <a:ahLst/>
            <a:cxnLst/>
            <a:rect l="l" t="t" r="r" b="b"/>
            <a:pathLst>
              <a:path w="1225194" h="975050">
                <a:moveTo>
                  <a:pt x="0" y="0"/>
                </a:moveTo>
                <a:lnTo>
                  <a:pt x="1225194" y="0"/>
                </a:lnTo>
                <a:lnTo>
                  <a:pt x="1225194" y="975050"/>
                </a:lnTo>
                <a:lnTo>
                  <a:pt x="0" y="9750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49" name="TextBox 49"/>
          <p:cNvSpPr txBox="1"/>
          <p:nvPr/>
        </p:nvSpPr>
        <p:spPr>
          <a:xfrm>
            <a:off x="15716663" y="4293249"/>
            <a:ext cx="967318" cy="384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758"/>
              </a:lnSpc>
            </a:pPr>
            <a:r>
              <a:rPr lang="he-IL" sz="1970">
                <a:solidFill>
                  <a:srgbClr val="8D173C"/>
                </a:solidFill>
                <a:latin typeface="Polin"/>
                <a:ea typeface="Polin"/>
                <a:cs typeface="Polin"/>
                <a:sym typeface="Polin"/>
                <a:rtl/>
              </a:rPr>
              <a:t>תובנה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4241324" y="1236403"/>
            <a:ext cx="2251209" cy="535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3941"/>
              </a:lnSpc>
              <a:spcBef>
                <a:spcPct val="0"/>
              </a:spcBef>
            </a:pPr>
            <a:r>
              <a:rPr lang="he-IL" sz="2815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/>
              </a:rPr>
              <a:t>מרחב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0680195" y="1391038"/>
            <a:ext cx="1777824" cy="384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758"/>
              </a:lnSpc>
            </a:pPr>
            <a:r>
              <a:rPr lang="he-IL" sz="1970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/>
              </a:rPr>
              <a:t>אורחים ושותפים: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3936118" y="1883885"/>
            <a:ext cx="837605" cy="319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758"/>
              </a:lnSpc>
            </a:pPr>
            <a:r>
              <a:rPr lang="he-IL" sz="1970" dirty="0">
                <a:solidFill>
                  <a:srgbClr val="8D173C"/>
                </a:solidFill>
                <a:latin typeface="Polin"/>
                <a:ea typeface="Polin"/>
                <a:cs typeface="Polin"/>
                <a:sym typeface="Polin"/>
                <a:rtl/>
              </a:rPr>
              <a:t>אנרגיה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5008809" y="3615851"/>
            <a:ext cx="1053153" cy="384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758"/>
              </a:lnSpc>
            </a:pPr>
            <a:r>
              <a:rPr lang="he-IL" sz="1970">
                <a:solidFill>
                  <a:srgbClr val="8D173C"/>
                </a:solidFill>
                <a:latin typeface="Polin"/>
                <a:ea typeface="Polin"/>
                <a:cs typeface="Polin"/>
                <a:sym typeface="Polin"/>
                <a:rtl/>
              </a:rPr>
              <a:t>מסוגלות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2480977" y="3591811"/>
            <a:ext cx="1139104" cy="319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758"/>
              </a:lnSpc>
            </a:pPr>
            <a:r>
              <a:rPr lang="he-IL" sz="1970" dirty="0">
                <a:solidFill>
                  <a:srgbClr val="8D173C"/>
                </a:solidFill>
                <a:latin typeface="Polin"/>
                <a:ea typeface="Polin"/>
                <a:cs typeface="Polin"/>
                <a:sym typeface="Polin"/>
                <a:rtl/>
              </a:rPr>
              <a:t>משמעות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0150469" y="3611336"/>
            <a:ext cx="1008048" cy="319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758"/>
              </a:lnSpc>
            </a:pPr>
            <a:r>
              <a:rPr lang="he-IL" sz="1970" dirty="0">
                <a:solidFill>
                  <a:srgbClr val="8D173C"/>
                </a:solidFill>
                <a:latin typeface="Polin"/>
                <a:ea typeface="Polin"/>
                <a:cs typeface="Polin"/>
                <a:sym typeface="Polin"/>
                <a:rtl/>
              </a:rPr>
              <a:t>השפעה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6460550" y="1890995"/>
            <a:ext cx="413483" cy="319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758"/>
              </a:lnSpc>
            </a:pPr>
            <a:r>
              <a:rPr lang="he-IL" sz="1970" dirty="0">
                <a:solidFill>
                  <a:srgbClr val="8D173C"/>
                </a:solidFill>
                <a:latin typeface="Polin"/>
                <a:ea typeface="Polin"/>
                <a:cs typeface="Polin"/>
                <a:sym typeface="Polin"/>
                <a:rtl/>
              </a:rPr>
              <a:t>זמן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7179945" y="197948"/>
            <a:ext cx="3928110" cy="1050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699"/>
              </a:lnSpc>
              <a:spcBef>
                <a:spcPct val="0"/>
              </a:spcBef>
            </a:pPr>
            <a:r>
              <a:rPr lang="he-IL" sz="5499" b="1">
                <a:solidFill>
                  <a:srgbClr val="8D173C"/>
                </a:solidFill>
                <a:latin typeface="Polin Atid Bold"/>
                <a:ea typeface="Polin Atid Bold"/>
                <a:cs typeface="Polin Atid Bold"/>
                <a:sym typeface="Polin Atid Bold"/>
                <a:rtl/>
              </a:rPr>
              <a:t>מרחבי החיים</a:t>
            </a:r>
          </a:p>
        </p:txBody>
      </p:sp>
      <p:grpSp>
        <p:nvGrpSpPr>
          <p:cNvPr id="60" name="Group 60"/>
          <p:cNvGrpSpPr/>
          <p:nvPr/>
        </p:nvGrpSpPr>
        <p:grpSpPr>
          <a:xfrm>
            <a:off x="9350906" y="5482637"/>
            <a:ext cx="7701487" cy="3731583"/>
            <a:chOff x="0" y="0"/>
            <a:chExt cx="1960808" cy="950065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960808" cy="950065"/>
            </a:xfrm>
            <a:custGeom>
              <a:avLst/>
              <a:gdLst/>
              <a:ahLst/>
              <a:cxnLst/>
              <a:rect l="l" t="t" r="r" b="b"/>
              <a:pathLst>
                <a:path w="1960808" h="950065">
                  <a:moveTo>
                    <a:pt x="8042" y="0"/>
                  </a:moveTo>
                  <a:lnTo>
                    <a:pt x="1952766" y="0"/>
                  </a:lnTo>
                  <a:cubicBezTo>
                    <a:pt x="1957207" y="0"/>
                    <a:pt x="1960808" y="3601"/>
                    <a:pt x="1960808" y="8042"/>
                  </a:cubicBezTo>
                  <a:lnTo>
                    <a:pt x="1960808" y="942024"/>
                  </a:lnTo>
                  <a:cubicBezTo>
                    <a:pt x="1960808" y="946465"/>
                    <a:pt x="1957207" y="950065"/>
                    <a:pt x="1952766" y="950065"/>
                  </a:cubicBezTo>
                  <a:lnTo>
                    <a:pt x="8042" y="950065"/>
                  </a:lnTo>
                  <a:cubicBezTo>
                    <a:pt x="3601" y="950065"/>
                    <a:pt x="0" y="946465"/>
                    <a:pt x="0" y="942024"/>
                  </a:cubicBezTo>
                  <a:lnTo>
                    <a:pt x="0" y="8042"/>
                  </a:lnTo>
                  <a:cubicBezTo>
                    <a:pt x="0" y="3601"/>
                    <a:pt x="3601" y="0"/>
                    <a:pt x="8042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1960808" cy="997690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3" name="Freeform 63"/>
          <p:cNvSpPr/>
          <p:nvPr/>
        </p:nvSpPr>
        <p:spPr>
          <a:xfrm>
            <a:off x="9460420" y="9066753"/>
            <a:ext cx="6713523" cy="30770"/>
          </a:xfrm>
          <a:custGeom>
            <a:avLst/>
            <a:gdLst/>
            <a:ahLst/>
            <a:cxnLst/>
            <a:rect l="l" t="t" r="r" b="b"/>
            <a:pathLst>
              <a:path w="6713523" h="30770">
                <a:moveTo>
                  <a:pt x="0" y="0"/>
                </a:moveTo>
                <a:lnTo>
                  <a:pt x="6713524" y="0"/>
                </a:lnTo>
                <a:lnTo>
                  <a:pt x="6713524" y="30771"/>
                </a:lnTo>
                <a:lnTo>
                  <a:pt x="0" y="307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4" name="Freeform 64"/>
          <p:cNvSpPr/>
          <p:nvPr/>
        </p:nvSpPr>
        <p:spPr>
          <a:xfrm>
            <a:off x="15473230" y="6154621"/>
            <a:ext cx="933487" cy="933487"/>
          </a:xfrm>
          <a:custGeom>
            <a:avLst/>
            <a:gdLst/>
            <a:ahLst/>
            <a:cxnLst/>
            <a:rect l="l" t="t" r="r" b="b"/>
            <a:pathLst>
              <a:path w="933487" h="933487">
                <a:moveTo>
                  <a:pt x="0" y="0"/>
                </a:moveTo>
                <a:lnTo>
                  <a:pt x="933487" y="0"/>
                </a:lnTo>
                <a:lnTo>
                  <a:pt x="933487" y="933487"/>
                </a:lnTo>
                <a:lnTo>
                  <a:pt x="0" y="933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5" name="Freeform 65"/>
          <p:cNvSpPr/>
          <p:nvPr/>
        </p:nvSpPr>
        <p:spPr>
          <a:xfrm>
            <a:off x="13050723" y="6353274"/>
            <a:ext cx="1689342" cy="677849"/>
          </a:xfrm>
          <a:custGeom>
            <a:avLst/>
            <a:gdLst/>
            <a:ahLst/>
            <a:cxnLst/>
            <a:rect l="l" t="t" r="r" b="b"/>
            <a:pathLst>
              <a:path w="1689342" h="677849">
                <a:moveTo>
                  <a:pt x="0" y="0"/>
                </a:moveTo>
                <a:lnTo>
                  <a:pt x="1689342" y="0"/>
                </a:lnTo>
                <a:lnTo>
                  <a:pt x="1689342" y="677849"/>
                </a:lnTo>
                <a:lnTo>
                  <a:pt x="0" y="6778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66" name="Group 66"/>
          <p:cNvGrpSpPr/>
          <p:nvPr/>
        </p:nvGrpSpPr>
        <p:grpSpPr>
          <a:xfrm>
            <a:off x="13681593" y="5334000"/>
            <a:ext cx="3192444" cy="628228"/>
            <a:chOff x="0" y="0"/>
            <a:chExt cx="635000" cy="124959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635000" cy="124959"/>
            </a:xfrm>
            <a:custGeom>
              <a:avLst/>
              <a:gdLst/>
              <a:ahLst/>
              <a:cxnLst/>
              <a:rect l="l" t="t" r="r" b="b"/>
              <a:pathLst>
                <a:path w="635000" h="124959">
                  <a:moveTo>
                    <a:pt x="48982" y="0"/>
                  </a:moveTo>
                  <a:lnTo>
                    <a:pt x="586018" y="0"/>
                  </a:lnTo>
                  <a:cubicBezTo>
                    <a:pt x="599009" y="0"/>
                    <a:pt x="611468" y="5161"/>
                    <a:pt x="620654" y="14346"/>
                  </a:cubicBezTo>
                  <a:cubicBezTo>
                    <a:pt x="629839" y="23532"/>
                    <a:pt x="635000" y="35991"/>
                    <a:pt x="635000" y="48982"/>
                  </a:cubicBezTo>
                  <a:lnTo>
                    <a:pt x="635000" y="75977"/>
                  </a:lnTo>
                  <a:cubicBezTo>
                    <a:pt x="635000" y="103029"/>
                    <a:pt x="613070" y="124959"/>
                    <a:pt x="586018" y="124959"/>
                  </a:cubicBezTo>
                  <a:lnTo>
                    <a:pt x="48982" y="124959"/>
                  </a:lnTo>
                  <a:cubicBezTo>
                    <a:pt x="35991" y="124959"/>
                    <a:pt x="23532" y="119799"/>
                    <a:pt x="14346" y="110613"/>
                  </a:cubicBezTo>
                  <a:cubicBezTo>
                    <a:pt x="5161" y="101427"/>
                    <a:pt x="0" y="88968"/>
                    <a:pt x="0" y="75977"/>
                  </a:cubicBezTo>
                  <a:lnTo>
                    <a:pt x="0" y="48982"/>
                  </a:lnTo>
                  <a:cubicBezTo>
                    <a:pt x="0" y="35991"/>
                    <a:pt x="5161" y="23532"/>
                    <a:pt x="14346" y="14346"/>
                  </a:cubicBezTo>
                  <a:cubicBezTo>
                    <a:pt x="23532" y="5161"/>
                    <a:pt x="35991" y="0"/>
                    <a:pt x="48982" y="0"/>
                  </a:cubicBezTo>
                  <a:close/>
                </a:path>
              </a:pathLst>
            </a:custGeom>
            <a:solidFill>
              <a:srgbClr val="F05530"/>
            </a:solidFill>
          </p:spPr>
        </p:sp>
        <p:sp>
          <p:nvSpPr>
            <p:cNvPr id="68" name="TextBox 68"/>
            <p:cNvSpPr txBox="1"/>
            <p:nvPr/>
          </p:nvSpPr>
          <p:spPr>
            <a:xfrm>
              <a:off x="0" y="-76200"/>
              <a:ext cx="635000" cy="201159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9397794" y="5526086"/>
            <a:ext cx="3157628" cy="1512148"/>
            <a:chOff x="0" y="0"/>
            <a:chExt cx="628075" cy="300777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628075" cy="300777"/>
            </a:xfrm>
            <a:custGeom>
              <a:avLst/>
              <a:gdLst/>
              <a:ahLst/>
              <a:cxnLst/>
              <a:rect l="l" t="t" r="r" b="b"/>
              <a:pathLst>
                <a:path w="628075" h="300777">
                  <a:moveTo>
                    <a:pt x="23458" y="0"/>
                  </a:moveTo>
                  <a:lnTo>
                    <a:pt x="604617" y="0"/>
                  </a:lnTo>
                  <a:cubicBezTo>
                    <a:pt x="617573" y="0"/>
                    <a:pt x="628075" y="10502"/>
                    <a:pt x="628075" y="23458"/>
                  </a:cubicBezTo>
                  <a:lnTo>
                    <a:pt x="628075" y="277319"/>
                  </a:lnTo>
                  <a:cubicBezTo>
                    <a:pt x="628075" y="283541"/>
                    <a:pt x="625603" y="289507"/>
                    <a:pt x="621204" y="293906"/>
                  </a:cubicBezTo>
                  <a:cubicBezTo>
                    <a:pt x="616805" y="298306"/>
                    <a:pt x="610839" y="300777"/>
                    <a:pt x="604617" y="300777"/>
                  </a:cubicBezTo>
                  <a:lnTo>
                    <a:pt x="23458" y="300777"/>
                  </a:lnTo>
                  <a:cubicBezTo>
                    <a:pt x="17236" y="300777"/>
                    <a:pt x="11270" y="298306"/>
                    <a:pt x="6871" y="293906"/>
                  </a:cubicBezTo>
                  <a:cubicBezTo>
                    <a:pt x="2471" y="289507"/>
                    <a:pt x="0" y="283541"/>
                    <a:pt x="0" y="277319"/>
                  </a:cubicBezTo>
                  <a:lnTo>
                    <a:pt x="0" y="23458"/>
                  </a:lnTo>
                  <a:cubicBezTo>
                    <a:pt x="0" y="17236"/>
                    <a:pt x="2471" y="11270"/>
                    <a:pt x="6871" y="6871"/>
                  </a:cubicBezTo>
                  <a:cubicBezTo>
                    <a:pt x="11270" y="2471"/>
                    <a:pt x="17236" y="0"/>
                    <a:pt x="23458" y="0"/>
                  </a:cubicBezTo>
                  <a:close/>
                </a:path>
              </a:pathLst>
            </a:custGeom>
            <a:solidFill>
              <a:srgbClr val="F7D9B9"/>
            </a:solidFill>
            <a:ln cap="sq">
              <a:noFill/>
              <a:prstDash val="solid"/>
              <a:miter/>
            </a:ln>
          </p:spPr>
        </p:sp>
        <p:sp>
          <p:nvSpPr>
            <p:cNvPr id="71" name="TextBox 71"/>
            <p:cNvSpPr txBox="1"/>
            <p:nvPr/>
          </p:nvSpPr>
          <p:spPr>
            <a:xfrm>
              <a:off x="0" y="-76200"/>
              <a:ext cx="628075" cy="376977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sp>
        <p:nvSpPr>
          <p:cNvPr id="72" name="Freeform 72"/>
          <p:cNvSpPr/>
          <p:nvPr/>
        </p:nvSpPr>
        <p:spPr>
          <a:xfrm>
            <a:off x="9460420" y="6542929"/>
            <a:ext cx="564450" cy="495305"/>
          </a:xfrm>
          <a:custGeom>
            <a:avLst/>
            <a:gdLst/>
            <a:ahLst/>
            <a:cxnLst/>
            <a:rect l="l" t="t" r="r" b="b"/>
            <a:pathLst>
              <a:path w="564450" h="495305">
                <a:moveTo>
                  <a:pt x="0" y="0"/>
                </a:moveTo>
                <a:lnTo>
                  <a:pt x="564450" y="0"/>
                </a:lnTo>
                <a:lnTo>
                  <a:pt x="564450" y="495305"/>
                </a:lnTo>
                <a:lnTo>
                  <a:pt x="0" y="49530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73" name="Group 73"/>
          <p:cNvGrpSpPr/>
          <p:nvPr/>
        </p:nvGrpSpPr>
        <p:grpSpPr>
          <a:xfrm>
            <a:off x="9996012" y="7304514"/>
            <a:ext cx="434249" cy="477674"/>
            <a:chOff x="0" y="0"/>
            <a:chExt cx="635000" cy="698500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635000" cy="698500"/>
            </a:xfrm>
            <a:custGeom>
              <a:avLst/>
              <a:gdLst/>
              <a:ahLst/>
              <a:cxnLst/>
              <a:rect l="l" t="t" r="r" b="b"/>
              <a:pathLst>
                <a:path w="635000" h="698500">
                  <a:moveTo>
                    <a:pt x="567934" y="389141"/>
                  </a:moveTo>
                  <a:lnTo>
                    <a:pt x="472751" y="361668"/>
                  </a:lnTo>
                  <a:cubicBezTo>
                    <a:pt x="460206" y="358047"/>
                    <a:pt x="460206" y="340453"/>
                    <a:pt x="472751" y="336832"/>
                  </a:cubicBezTo>
                  <a:lnTo>
                    <a:pt x="567934" y="309359"/>
                  </a:lnTo>
                  <a:cubicBezTo>
                    <a:pt x="625848" y="292588"/>
                    <a:pt x="652601" y="226466"/>
                    <a:pt x="622559" y="174625"/>
                  </a:cubicBezTo>
                  <a:cubicBezTo>
                    <a:pt x="592353" y="122783"/>
                    <a:pt x="521137" y="112688"/>
                    <a:pt x="477628" y="154142"/>
                  </a:cubicBezTo>
                  <a:lnTo>
                    <a:pt x="406110" y="222067"/>
                  </a:lnTo>
                  <a:cubicBezTo>
                    <a:pt x="396673" y="231030"/>
                    <a:pt x="381264" y="222230"/>
                    <a:pt x="384374" y="209655"/>
                  </a:cubicBezTo>
                  <a:lnTo>
                    <a:pt x="407972" y="114252"/>
                  </a:lnTo>
                  <a:cubicBezTo>
                    <a:pt x="422211" y="56044"/>
                    <a:pt x="377913" y="0"/>
                    <a:pt x="317500" y="0"/>
                  </a:cubicBezTo>
                  <a:cubicBezTo>
                    <a:pt x="257087" y="0"/>
                    <a:pt x="212788" y="56044"/>
                    <a:pt x="227193" y="114252"/>
                  </a:cubicBezTo>
                  <a:lnTo>
                    <a:pt x="250779" y="209658"/>
                  </a:lnTo>
                  <a:cubicBezTo>
                    <a:pt x="253888" y="222232"/>
                    <a:pt x="238477" y="231030"/>
                    <a:pt x="229042" y="222066"/>
                  </a:cubicBezTo>
                  <a:lnTo>
                    <a:pt x="157538" y="154142"/>
                  </a:lnTo>
                  <a:cubicBezTo>
                    <a:pt x="114029" y="112688"/>
                    <a:pt x="42812" y="122783"/>
                    <a:pt x="12606" y="174625"/>
                  </a:cubicBezTo>
                  <a:cubicBezTo>
                    <a:pt x="-17601" y="226466"/>
                    <a:pt x="9151" y="292588"/>
                    <a:pt x="67231" y="309359"/>
                  </a:cubicBezTo>
                  <a:lnTo>
                    <a:pt x="162389" y="336824"/>
                  </a:lnTo>
                  <a:cubicBezTo>
                    <a:pt x="174935" y="340446"/>
                    <a:pt x="174932" y="358045"/>
                    <a:pt x="162385" y="361662"/>
                  </a:cubicBezTo>
                  <a:lnTo>
                    <a:pt x="67066" y="389141"/>
                  </a:lnTo>
                  <a:cubicBezTo>
                    <a:pt x="9151" y="405912"/>
                    <a:pt x="-17601" y="472034"/>
                    <a:pt x="12440" y="523875"/>
                  </a:cubicBezTo>
                  <a:cubicBezTo>
                    <a:pt x="42647" y="575716"/>
                    <a:pt x="113863" y="585813"/>
                    <a:pt x="157372" y="544358"/>
                  </a:cubicBezTo>
                  <a:lnTo>
                    <a:pt x="228890" y="476433"/>
                  </a:lnTo>
                  <a:cubicBezTo>
                    <a:pt x="238327" y="467470"/>
                    <a:pt x="253736" y="476270"/>
                    <a:pt x="250626" y="488845"/>
                  </a:cubicBezTo>
                  <a:lnTo>
                    <a:pt x="227028" y="584248"/>
                  </a:lnTo>
                  <a:cubicBezTo>
                    <a:pt x="212641" y="642456"/>
                    <a:pt x="257087" y="698500"/>
                    <a:pt x="317335" y="698500"/>
                  </a:cubicBezTo>
                  <a:cubicBezTo>
                    <a:pt x="377765" y="698500"/>
                    <a:pt x="422046" y="642456"/>
                    <a:pt x="407660" y="584248"/>
                  </a:cubicBezTo>
                  <a:lnTo>
                    <a:pt x="384062" y="488845"/>
                  </a:lnTo>
                  <a:cubicBezTo>
                    <a:pt x="380952" y="476270"/>
                    <a:pt x="396361" y="467470"/>
                    <a:pt x="405798" y="476433"/>
                  </a:cubicBezTo>
                  <a:lnTo>
                    <a:pt x="477316" y="544358"/>
                  </a:lnTo>
                  <a:cubicBezTo>
                    <a:pt x="520824" y="585813"/>
                    <a:pt x="592041" y="575716"/>
                    <a:pt x="622248" y="523875"/>
                  </a:cubicBezTo>
                  <a:cubicBezTo>
                    <a:pt x="652601" y="472034"/>
                    <a:pt x="625848" y="405912"/>
                    <a:pt x="567934" y="389141"/>
                  </a:cubicBezTo>
                  <a:close/>
                  <a:moveTo>
                    <a:pt x="317500" y="408859"/>
                  </a:moveTo>
                  <a:cubicBezTo>
                    <a:pt x="284317" y="408859"/>
                    <a:pt x="257400" y="382156"/>
                    <a:pt x="257400" y="349250"/>
                  </a:cubicBezTo>
                  <a:cubicBezTo>
                    <a:pt x="257400" y="316344"/>
                    <a:pt x="284317" y="289641"/>
                    <a:pt x="317500" y="289641"/>
                  </a:cubicBezTo>
                  <a:cubicBezTo>
                    <a:pt x="350683" y="289641"/>
                    <a:pt x="377600" y="316344"/>
                    <a:pt x="377600" y="349250"/>
                  </a:cubicBezTo>
                  <a:cubicBezTo>
                    <a:pt x="377600" y="382156"/>
                    <a:pt x="350683" y="408859"/>
                    <a:pt x="317500" y="408859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5" name="TextBox 75"/>
            <p:cNvSpPr txBox="1"/>
            <p:nvPr/>
          </p:nvSpPr>
          <p:spPr>
            <a:xfrm>
              <a:off x="171450" y="152400"/>
              <a:ext cx="292100" cy="317500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10430262" y="7298373"/>
            <a:ext cx="439831" cy="483814"/>
            <a:chOff x="0" y="0"/>
            <a:chExt cx="635000" cy="698500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635000" cy="698500"/>
            </a:xfrm>
            <a:custGeom>
              <a:avLst/>
              <a:gdLst/>
              <a:ahLst/>
              <a:cxnLst/>
              <a:rect l="l" t="t" r="r" b="b"/>
              <a:pathLst>
                <a:path w="635000" h="698500">
                  <a:moveTo>
                    <a:pt x="567934" y="389141"/>
                  </a:moveTo>
                  <a:lnTo>
                    <a:pt x="472751" y="361668"/>
                  </a:lnTo>
                  <a:cubicBezTo>
                    <a:pt x="460206" y="358047"/>
                    <a:pt x="460206" y="340453"/>
                    <a:pt x="472751" y="336832"/>
                  </a:cubicBezTo>
                  <a:lnTo>
                    <a:pt x="567934" y="309359"/>
                  </a:lnTo>
                  <a:cubicBezTo>
                    <a:pt x="625848" y="292588"/>
                    <a:pt x="652601" y="226466"/>
                    <a:pt x="622559" y="174625"/>
                  </a:cubicBezTo>
                  <a:cubicBezTo>
                    <a:pt x="592353" y="122783"/>
                    <a:pt x="521137" y="112688"/>
                    <a:pt x="477628" y="154142"/>
                  </a:cubicBezTo>
                  <a:lnTo>
                    <a:pt x="406110" y="222067"/>
                  </a:lnTo>
                  <a:cubicBezTo>
                    <a:pt x="396673" y="231030"/>
                    <a:pt x="381264" y="222230"/>
                    <a:pt x="384374" y="209655"/>
                  </a:cubicBezTo>
                  <a:lnTo>
                    <a:pt x="407972" y="114252"/>
                  </a:lnTo>
                  <a:cubicBezTo>
                    <a:pt x="422211" y="56044"/>
                    <a:pt x="377913" y="0"/>
                    <a:pt x="317500" y="0"/>
                  </a:cubicBezTo>
                  <a:cubicBezTo>
                    <a:pt x="257087" y="0"/>
                    <a:pt x="212788" y="56044"/>
                    <a:pt x="227193" y="114252"/>
                  </a:cubicBezTo>
                  <a:lnTo>
                    <a:pt x="250779" y="209658"/>
                  </a:lnTo>
                  <a:cubicBezTo>
                    <a:pt x="253888" y="222232"/>
                    <a:pt x="238477" y="231030"/>
                    <a:pt x="229042" y="222066"/>
                  </a:cubicBezTo>
                  <a:lnTo>
                    <a:pt x="157538" y="154142"/>
                  </a:lnTo>
                  <a:cubicBezTo>
                    <a:pt x="114029" y="112688"/>
                    <a:pt x="42812" y="122783"/>
                    <a:pt x="12606" y="174625"/>
                  </a:cubicBezTo>
                  <a:cubicBezTo>
                    <a:pt x="-17601" y="226466"/>
                    <a:pt x="9151" y="292588"/>
                    <a:pt x="67231" y="309359"/>
                  </a:cubicBezTo>
                  <a:lnTo>
                    <a:pt x="162389" y="336824"/>
                  </a:lnTo>
                  <a:cubicBezTo>
                    <a:pt x="174935" y="340446"/>
                    <a:pt x="174932" y="358045"/>
                    <a:pt x="162385" y="361662"/>
                  </a:cubicBezTo>
                  <a:lnTo>
                    <a:pt x="67066" y="389141"/>
                  </a:lnTo>
                  <a:cubicBezTo>
                    <a:pt x="9151" y="405912"/>
                    <a:pt x="-17601" y="472034"/>
                    <a:pt x="12440" y="523875"/>
                  </a:cubicBezTo>
                  <a:cubicBezTo>
                    <a:pt x="42647" y="575716"/>
                    <a:pt x="113863" y="585813"/>
                    <a:pt x="157372" y="544358"/>
                  </a:cubicBezTo>
                  <a:lnTo>
                    <a:pt x="228890" y="476433"/>
                  </a:lnTo>
                  <a:cubicBezTo>
                    <a:pt x="238327" y="467470"/>
                    <a:pt x="253736" y="476270"/>
                    <a:pt x="250626" y="488845"/>
                  </a:cubicBezTo>
                  <a:lnTo>
                    <a:pt x="227028" y="584248"/>
                  </a:lnTo>
                  <a:cubicBezTo>
                    <a:pt x="212641" y="642456"/>
                    <a:pt x="257087" y="698500"/>
                    <a:pt x="317335" y="698500"/>
                  </a:cubicBezTo>
                  <a:cubicBezTo>
                    <a:pt x="377765" y="698500"/>
                    <a:pt x="422046" y="642456"/>
                    <a:pt x="407660" y="584248"/>
                  </a:cubicBezTo>
                  <a:lnTo>
                    <a:pt x="384062" y="488845"/>
                  </a:lnTo>
                  <a:cubicBezTo>
                    <a:pt x="380952" y="476270"/>
                    <a:pt x="396361" y="467470"/>
                    <a:pt x="405798" y="476433"/>
                  </a:cubicBezTo>
                  <a:lnTo>
                    <a:pt x="477316" y="544358"/>
                  </a:lnTo>
                  <a:cubicBezTo>
                    <a:pt x="520824" y="585813"/>
                    <a:pt x="592041" y="575716"/>
                    <a:pt x="622248" y="523875"/>
                  </a:cubicBezTo>
                  <a:cubicBezTo>
                    <a:pt x="652601" y="472034"/>
                    <a:pt x="625848" y="405912"/>
                    <a:pt x="567934" y="389141"/>
                  </a:cubicBezTo>
                  <a:close/>
                  <a:moveTo>
                    <a:pt x="317500" y="408859"/>
                  </a:moveTo>
                  <a:cubicBezTo>
                    <a:pt x="284317" y="408859"/>
                    <a:pt x="257400" y="382156"/>
                    <a:pt x="257400" y="349250"/>
                  </a:cubicBezTo>
                  <a:cubicBezTo>
                    <a:pt x="257400" y="316344"/>
                    <a:pt x="284317" y="289641"/>
                    <a:pt x="317500" y="289641"/>
                  </a:cubicBezTo>
                  <a:cubicBezTo>
                    <a:pt x="350683" y="289641"/>
                    <a:pt x="377600" y="316344"/>
                    <a:pt x="377600" y="349250"/>
                  </a:cubicBezTo>
                  <a:cubicBezTo>
                    <a:pt x="377600" y="382156"/>
                    <a:pt x="350683" y="408859"/>
                    <a:pt x="317500" y="408859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8" name="TextBox 78"/>
            <p:cNvSpPr txBox="1"/>
            <p:nvPr/>
          </p:nvSpPr>
          <p:spPr>
            <a:xfrm>
              <a:off x="171450" y="152400"/>
              <a:ext cx="292100" cy="317500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79" name="Group 79"/>
          <p:cNvGrpSpPr/>
          <p:nvPr/>
        </p:nvGrpSpPr>
        <p:grpSpPr>
          <a:xfrm>
            <a:off x="10870093" y="7298373"/>
            <a:ext cx="439831" cy="483814"/>
            <a:chOff x="0" y="0"/>
            <a:chExt cx="635000" cy="698500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635000" cy="698500"/>
            </a:xfrm>
            <a:custGeom>
              <a:avLst/>
              <a:gdLst/>
              <a:ahLst/>
              <a:cxnLst/>
              <a:rect l="l" t="t" r="r" b="b"/>
              <a:pathLst>
                <a:path w="635000" h="698500">
                  <a:moveTo>
                    <a:pt x="567934" y="389141"/>
                  </a:moveTo>
                  <a:lnTo>
                    <a:pt x="472751" y="361668"/>
                  </a:lnTo>
                  <a:cubicBezTo>
                    <a:pt x="460206" y="358047"/>
                    <a:pt x="460206" y="340453"/>
                    <a:pt x="472751" y="336832"/>
                  </a:cubicBezTo>
                  <a:lnTo>
                    <a:pt x="567934" y="309359"/>
                  </a:lnTo>
                  <a:cubicBezTo>
                    <a:pt x="625848" y="292588"/>
                    <a:pt x="652601" y="226466"/>
                    <a:pt x="622559" y="174625"/>
                  </a:cubicBezTo>
                  <a:cubicBezTo>
                    <a:pt x="592353" y="122783"/>
                    <a:pt x="521137" y="112688"/>
                    <a:pt x="477628" y="154142"/>
                  </a:cubicBezTo>
                  <a:lnTo>
                    <a:pt x="406110" y="222067"/>
                  </a:lnTo>
                  <a:cubicBezTo>
                    <a:pt x="396673" y="231030"/>
                    <a:pt x="381264" y="222230"/>
                    <a:pt x="384374" y="209655"/>
                  </a:cubicBezTo>
                  <a:lnTo>
                    <a:pt x="407972" y="114252"/>
                  </a:lnTo>
                  <a:cubicBezTo>
                    <a:pt x="422211" y="56044"/>
                    <a:pt x="377913" y="0"/>
                    <a:pt x="317500" y="0"/>
                  </a:cubicBezTo>
                  <a:cubicBezTo>
                    <a:pt x="257087" y="0"/>
                    <a:pt x="212788" y="56044"/>
                    <a:pt x="227193" y="114252"/>
                  </a:cubicBezTo>
                  <a:lnTo>
                    <a:pt x="250779" y="209658"/>
                  </a:lnTo>
                  <a:cubicBezTo>
                    <a:pt x="253888" y="222232"/>
                    <a:pt x="238477" y="231030"/>
                    <a:pt x="229042" y="222066"/>
                  </a:cubicBezTo>
                  <a:lnTo>
                    <a:pt x="157538" y="154142"/>
                  </a:lnTo>
                  <a:cubicBezTo>
                    <a:pt x="114029" y="112688"/>
                    <a:pt x="42812" y="122783"/>
                    <a:pt x="12606" y="174625"/>
                  </a:cubicBezTo>
                  <a:cubicBezTo>
                    <a:pt x="-17601" y="226466"/>
                    <a:pt x="9151" y="292588"/>
                    <a:pt x="67231" y="309359"/>
                  </a:cubicBezTo>
                  <a:lnTo>
                    <a:pt x="162389" y="336824"/>
                  </a:lnTo>
                  <a:cubicBezTo>
                    <a:pt x="174935" y="340446"/>
                    <a:pt x="174932" y="358045"/>
                    <a:pt x="162385" y="361662"/>
                  </a:cubicBezTo>
                  <a:lnTo>
                    <a:pt x="67066" y="389141"/>
                  </a:lnTo>
                  <a:cubicBezTo>
                    <a:pt x="9151" y="405912"/>
                    <a:pt x="-17601" y="472034"/>
                    <a:pt x="12440" y="523875"/>
                  </a:cubicBezTo>
                  <a:cubicBezTo>
                    <a:pt x="42647" y="575716"/>
                    <a:pt x="113863" y="585813"/>
                    <a:pt x="157372" y="544358"/>
                  </a:cubicBezTo>
                  <a:lnTo>
                    <a:pt x="228890" y="476433"/>
                  </a:lnTo>
                  <a:cubicBezTo>
                    <a:pt x="238327" y="467470"/>
                    <a:pt x="253736" y="476270"/>
                    <a:pt x="250626" y="488845"/>
                  </a:cubicBezTo>
                  <a:lnTo>
                    <a:pt x="227028" y="584248"/>
                  </a:lnTo>
                  <a:cubicBezTo>
                    <a:pt x="212641" y="642456"/>
                    <a:pt x="257087" y="698500"/>
                    <a:pt x="317335" y="698500"/>
                  </a:cubicBezTo>
                  <a:cubicBezTo>
                    <a:pt x="377765" y="698500"/>
                    <a:pt x="422046" y="642456"/>
                    <a:pt x="407660" y="584248"/>
                  </a:cubicBezTo>
                  <a:lnTo>
                    <a:pt x="384062" y="488845"/>
                  </a:lnTo>
                  <a:cubicBezTo>
                    <a:pt x="380952" y="476270"/>
                    <a:pt x="396361" y="467470"/>
                    <a:pt x="405798" y="476433"/>
                  </a:cubicBezTo>
                  <a:lnTo>
                    <a:pt x="477316" y="544358"/>
                  </a:lnTo>
                  <a:cubicBezTo>
                    <a:pt x="520824" y="585813"/>
                    <a:pt x="592041" y="575716"/>
                    <a:pt x="622248" y="523875"/>
                  </a:cubicBezTo>
                  <a:cubicBezTo>
                    <a:pt x="652601" y="472034"/>
                    <a:pt x="625848" y="405912"/>
                    <a:pt x="567934" y="389141"/>
                  </a:cubicBezTo>
                  <a:close/>
                  <a:moveTo>
                    <a:pt x="317500" y="408859"/>
                  </a:moveTo>
                  <a:cubicBezTo>
                    <a:pt x="284317" y="408859"/>
                    <a:pt x="257400" y="382156"/>
                    <a:pt x="257400" y="349250"/>
                  </a:cubicBezTo>
                  <a:cubicBezTo>
                    <a:pt x="257400" y="316344"/>
                    <a:pt x="284317" y="289641"/>
                    <a:pt x="317500" y="289641"/>
                  </a:cubicBezTo>
                  <a:cubicBezTo>
                    <a:pt x="350683" y="289641"/>
                    <a:pt x="377600" y="316344"/>
                    <a:pt x="377600" y="349250"/>
                  </a:cubicBezTo>
                  <a:cubicBezTo>
                    <a:pt x="377600" y="382156"/>
                    <a:pt x="350683" y="408859"/>
                    <a:pt x="317500" y="408859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1" name="TextBox 81"/>
            <p:cNvSpPr txBox="1"/>
            <p:nvPr/>
          </p:nvSpPr>
          <p:spPr>
            <a:xfrm>
              <a:off x="171450" y="152400"/>
              <a:ext cx="292100" cy="317500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12582575" y="7394418"/>
            <a:ext cx="345835" cy="289244"/>
            <a:chOff x="0" y="0"/>
            <a:chExt cx="698500" cy="584200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698500" cy="584200"/>
            </a:xfrm>
            <a:custGeom>
              <a:avLst/>
              <a:gdLst/>
              <a:ahLst/>
              <a:cxnLst/>
              <a:rect l="l" t="t" r="r" b="b"/>
              <a:pathLst>
                <a:path w="698500" h="584200">
                  <a:moveTo>
                    <a:pt x="698500" y="176714"/>
                  </a:moveTo>
                  <a:cubicBezTo>
                    <a:pt x="693867" y="67967"/>
                    <a:pt x="617595" y="0"/>
                    <a:pt x="517807" y="0"/>
                  </a:cubicBezTo>
                  <a:cubicBezTo>
                    <a:pt x="442018" y="2"/>
                    <a:pt x="371789" y="45644"/>
                    <a:pt x="342391" y="110355"/>
                  </a:cubicBezTo>
                  <a:cubicBezTo>
                    <a:pt x="314122" y="45646"/>
                    <a:pt x="246606" y="0"/>
                    <a:pt x="173732" y="0"/>
                  </a:cubicBezTo>
                  <a:cubicBezTo>
                    <a:pt x="77783" y="0"/>
                    <a:pt x="4455" y="67967"/>
                    <a:pt x="0" y="176714"/>
                  </a:cubicBezTo>
                  <a:cubicBezTo>
                    <a:pt x="0" y="402599"/>
                    <a:pt x="173168" y="513406"/>
                    <a:pt x="342391" y="584200"/>
                  </a:cubicBezTo>
                  <a:cubicBezTo>
                    <a:pt x="518403" y="513408"/>
                    <a:pt x="698500" y="402626"/>
                    <a:pt x="698500" y="176714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4" name="TextBox 84"/>
            <p:cNvSpPr txBox="1"/>
            <p:nvPr/>
          </p:nvSpPr>
          <p:spPr>
            <a:xfrm>
              <a:off x="63500" y="31750"/>
              <a:ext cx="571500" cy="476250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12928410" y="7394418"/>
            <a:ext cx="345835" cy="289244"/>
            <a:chOff x="0" y="0"/>
            <a:chExt cx="698500" cy="584200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698500" cy="584200"/>
            </a:xfrm>
            <a:custGeom>
              <a:avLst/>
              <a:gdLst/>
              <a:ahLst/>
              <a:cxnLst/>
              <a:rect l="l" t="t" r="r" b="b"/>
              <a:pathLst>
                <a:path w="698500" h="584200">
                  <a:moveTo>
                    <a:pt x="698500" y="176714"/>
                  </a:moveTo>
                  <a:cubicBezTo>
                    <a:pt x="693867" y="67967"/>
                    <a:pt x="617595" y="0"/>
                    <a:pt x="517807" y="0"/>
                  </a:cubicBezTo>
                  <a:cubicBezTo>
                    <a:pt x="442018" y="2"/>
                    <a:pt x="371789" y="45644"/>
                    <a:pt x="342391" y="110355"/>
                  </a:cubicBezTo>
                  <a:cubicBezTo>
                    <a:pt x="314122" y="45646"/>
                    <a:pt x="246606" y="0"/>
                    <a:pt x="173732" y="0"/>
                  </a:cubicBezTo>
                  <a:cubicBezTo>
                    <a:pt x="77783" y="0"/>
                    <a:pt x="4455" y="67967"/>
                    <a:pt x="0" y="176714"/>
                  </a:cubicBezTo>
                  <a:cubicBezTo>
                    <a:pt x="0" y="402599"/>
                    <a:pt x="173168" y="513406"/>
                    <a:pt x="342391" y="584200"/>
                  </a:cubicBezTo>
                  <a:cubicBezTo>
                    <a:pt x="518403" y="513408"/>
                    <a:pt x="698500" y="402626"/>
                    <a:pt x="698500" y="176714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7" name="TextBox 87"/>
            <p:cNvSpPr txBox="1"/>
            <p:nvPr/>
          </p:nvSpPr>
          <p:spPr>
            <a:xfrm>
              <a:off x="63500" y="31750"/>
              <a:ext cx="571500" cy="476250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marL="0" lvl="0" indent="0" algn="ctr">
                <a:lnSpc>
                  <a:spcPts val="2667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13274245" y="7394418"/>
            <a:ext cx="345835" cy="289244"/>
            <a:chOff x="0" y="0"/>
            <a:chExt cx="698500" cy="584200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698500" cy="584200"/>
            </a:xfrm>
            <a:custGeom>
              <a:avLst/>
              <a:gdLst/>
              <a:ahLst/>
              <a:cxnLst/>
              <a:rect l="l" t="t" r="r" b="b"/>
              <a:pathLst>
                <a:path w="698500" h="584200">
                  <a:moveTo>
                    <a:pt x="698500" y="176714"/>
                  </a:moveTo>
                  <a:cubicBezTo>
                    <a:pt x="693867" y="67967"/>
                    <a:pt x="617595" y="0"/>
                    <a:pt x="517807" y="0"/>
                  </a:cubicBezTo>
                  <a:cubicBezTo>
                    <a:pt x="442018" y="2"/>
                    <a:pt x="371789" y="45644"/>
                    <a:pt x="342391" y="110355"/>
                  </a:cubicBezTo>
                  <a:cubicBezTo>
                    <a:pt x="314122" y="45646"/>
                    <a:pt x="246606" y="0"/>
                    <a:pt x="173732" y="0"/>
                  </a:cubicBezTo>
                  <a:cubicBezTo>
                    <a:pt x="77783" y="0"/>
                    <a:pt x="4455" y="67967"/>
                    <a:pt x="0" y="176714"/>
                  </a:cubicBezTo>
                  <a:cubicBezTo>
                    <a:pt x="0" y="402599"/>
                    <a:pt x="173168" y="513406"/>
                    <a:pt x="342391" y="584200"/>
                  </a:cubicBezTo>
                  <a:cubicBezTo>
                    <a:pt x="518403" y="513408"/>
                    <a:pt x="698500" y="402626"/>
                    <a:pt x="698500" y="176714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0" name="TextBox 90"/>
            <p:cNvSpPr txBox="1"/>
            <p:nvPr/>
          </p:nvSpPr>
          <p:spPr>
            <a:xfrm>
              <a:off x="63500" y="31750"/>
              <a:ext cx="571500" cy="476250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91" name="Group 91"/>
          <p:cNvGrpSpPr/>
          <p:nvPr/>
        </p:nvGrpSpPr>
        <p:grpSpPr>
          <a:xfrm rot="-20234">
            <a:off x="14843324" y="7309438"/>
            <a:ext cx="517352" cy="494712"/>
            <a:chOff x="0" y="0"/>
            <a:chExt cx="812800" cy="773430"/>
          </a:xfrm>
        </p:grpSpPr>
        <p:sp>
          <p:nvSpPr>
            <p:cNvPr id="92" name="Freeform 92"/>
            <p:cNvSpPr/>
            <p:nvPr/>
          </p:nvSpPr>
          <p:spPr>
            <a:xfrm>
              <a:off x="84637" y="91048"/>
              <a:ext cx="643525" cy="615811"/>
            </a:xfrm>
            <a:custGeom>
              <a:avLst/>
              <a:gdLst/>
              <a:ahLst/>
              <a:cxnLst/>
              <a:rect l="l" t="t" r="r" b="b"/>
              <a:pathLst>
                <a:path w="643525" h="615811">
                  <a:moveTo>
                    <a:pt x="356689" y="26028"/>
                  </a:moveTo>
                  <a:lnTo>
                    <a:pt x="377007" y="94136"/>
                  </a:lnTo>
                  <a:cubicBezTo>
                    <a:pt x="397643" y="163311"/>
                    <a:pt x="461910" y="210208"/>
                    <a:pt x="534083" y="208759"/>
                  </a:cubicBezTo>
                  <a:lnTo>
                    <a:pt x="606013" y="207315"/>
                  </a:lnTo>
                  <a:cubicBezTo>
                    <a:pt x="622236" y="206989"/>
                    <a:pt x="636755" y="217335"/>
                    <a:pt x="641743" y="232776"/>
                  </a:cubicBezTo>
                  <a:cubicBezTo>
                    <a:pt x="646730" y="248217"/>
                    <a:pt x="641007" y="265102"/>
                    <a:pt x="627659" y="274328"/>
                  </a:cubicBezTo>
                  <a:lnTo>
                    <a:pt x="569587" y="314466"/>
                  </a:lnTo>
                  <a:cubicBezTo>
                    <a:pt x="510213" y="355504"/>
                    <a:pt x="485555" y="431139"/>
                    <a:pt x="509334" y="499286"/>
                  </a:cubicBezTo>
                  <a:lnTo>
                    <a:pt x="532972" y="567028"/>
                  </a:lnTo>
                  <a:cubicBezTo>
                    <a:pt x="538309" y="582324"/>
                    <a:pt x="532984" y="599310"/>
                    <a:pt x="519870" y="608821"/>
                  </a:cubicBezTo>
                  <a:cubicBezTo>
                    <a:pt x="506756" y="618332"/>
                    <a:pt x="488957" y="618119"/>
                    <a:pt x="476075" y="608295"/>
                  </a:cubicBezTo>
                  <a:lnTo>
                    <a:pt x="418911" y="564699"/>
                  </a:lnTo>
                  <a:cubicBezTo>
                    <a:pt x="361536" y="520944"/>
                    <a:pt x="281990" y="520944"/>
                    <a:pt x="224615" y="564699"/>
                  </a:cubicBezTo>
                  <a:lnTo>
                    <a:pt x="167451" y="608295"/>
                  </a:lnTo>
                  <a:cubicBezTo>
                    <a:pt x="154569" y="618119"/>
                    <a:pt x="136770" y="618332"/>
                    <a:pt x="123656" y="608821"/>
                  </a:cubicBezTo>
                  <a:cubicBezTo>
                    <a:pt x="110542" y="599310"/>
                    <a:pt x="105217" y="582324"/>
                    <a:pt x="110554" y="567028"/>
                  </a:cubicBezTo>
                  <a:lnTo>
                    <a:pt x="134192" y="499286"/>
                  </a:lnTo>
                  <a:cubicBezTo>
                    <a:pt x="157971" y="431139"/>
                    <a:pt x="133313" y="355504"/>
                    <a:pt x="73939" y="314466"/>
                  </a:cubicBezTo>
                  <a:lnTo>
                    <a:pt x="15867" y="274328"/>
                  </a:lnTo>
                  <a:cubicBezTo>
                    <a:pt x="2519" y="265102"/>
                    <a:pt x="-3204" y="248217"/>
                    <a:pt x="1783" y="232776"/>
                  </a:cubicBezTo>
                  <a:cubicBezTo>
                    <a:pt x="6771" y="217335"/>
                    <a:pt x="21290" y="206989"/>
                    <a:pt x="37513" y="207315"/>
                  </a:cubicBezTo>
                  <a:lnTo>
                    <a:pt x="109443" y="208759"/>
                  </a:lnTo>
                  <a:cubicBezTo>
                    <a:pt x="181616" y="210208"/>
                    <a:pt x="245883" y="163311"/>
                    <a:pt x="266519" y="94136"/>
                  </a:cubicBezTo>
                  <a:lnTo>
                    <a:pt x="286837" y="26028"/>
                  </a:lnTo>
                  <a:cubicBezTo>
                    <a:pt x="291444" y="10584"/>
                    <a:pt x="305647" y="0"/>
                    <a:pt x="321763" y="0"/>
                  </a:cubicBezTo>
                  <a:cubicBezTo>
                    <a:pt x="337879" y="0"/>
                    <a:pt x="352082" y="10584"/>
                    <a:pt x="356689" y="26028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3" name="TextBox 93"/>
            <p:cNvSpPr txBox="1"/>
            <p:nvPr/>
          </p:nvSpPr>
          <p:spPr>
            <a:xfrm>
              <a:off x="259666" y="226423"/>
              <a:ext cx="293469" cy="355305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94" name="Group 94"/>
          <p:cNvGrpSpPr/>
          <p:nvPr/>
        </p:nvGrpSpPr>
        <p:grpSpPr>
          <a:xfrm rot="-20234">
            <a:off x="15229442" y="7308411"/>
            <a:ext cx="517352" cy="494712"/>
            <a:chOff x="0" y="0"/>
            <a:chExt cx="812800" cy="773430"/>
          </a:xfrm>
        </p:grpSpPr>
        <p:sp>
          <p:nvSpPr>
            <p:cNvPr id="95" name="Freeform 95"/>
            <p:cNvSpPr/>
            <p:nvPr/>
          </p:nvSpPr>
          <p:spPr>
            <a:xfrm>
              <a:off x="84637" y="91048"/>
              <a:ext cx="643525" cy="615811"/>
            </a:xfrm>
            <a:custGeom>
              <a:avLst/>
              <a:gdLst/>
              <a:ahLst/>
              <a:cxnLst/>
              <a:rect l="l" t="t" r="r" b="b"/>
              <a:pathLst>
                <a:path w="643525" h="615811">
                  <a:moveTo>
                    <a:pt x="356689" y="26028"/>
                  </a:moveTo>
                  <a:lnTo>
                    <a:pt x="377007" y="94136"/>
                  </a:lnTo>
                  <a:cubicBezTo>
                    <a:pt x="397643" y="163311"/>
                    <a:pt x="461910" y="210208"/>
                    <a:pt x="534083" y="208759"/>
                  </a:cubicBezTo>
                  <a:lnTo>
                    <a:pt x="606013" y="207315"/>
                  </a:lnTo>
                  <a:cubicBezTo>
                    <a:pt x="622236" y="206989"/>
                    <a:pt x="636755" y="217335"/>
                    <a:pt x="641743" y="232776"/>
                  </a:cubicBezTo>
                  <a:cubicBezTo>
                    <a:pt x="646730" y="248217"/>
                    <a:pt x="641007" y="265102"/>
                    <a:pt x="627659" y="274328"/>
                  </a:cubicBezTo>
                  <a:lnTo>
                    <a:pt x="569587" y="314466"/>
                  </a:lnTo>
                  <a:cubicBezTo>
                    <a:pt x="510213" y="355504"/>
                    <a:pt x="485555" y="431139"/>
                    <a:pt x="509334" y="499286"/>
                  </a:cubicBezTo>
                  <a:lnTo>
                    <a:pt x="532972" y="567028"/>
                  </a:lnTo>
                  <a:cubicBezTo>
                    <a:pt x="538309" y="582324"/>
                    <a:pt x="532984" y="599310"/>
                    <a:pt x="519870" y="608821"/>
                  </a:cubicBezTo>
                  <a:cubicBezTo>
                    <a:pt x="506756" y="618332"/>
                    <a:pt x="488957" y="618119"/>
                    <a:pt x="476075" y="608295"/>
                  </a:cubicBezTo>
                  <a:lnTo>
                    <a:pt x="418911" y="564699"/>
                  </a:lnTo>
                  <a:cubicBezTo>
                    <a:pt x="361536" y="520944"/>
                    <a:pt x="281990" y="520944"/>
                    <a:pt x="224615" y="564699"/>
                  </a:cubicBezTo>
                  <a:lnTo>
                    <a:pt x="167451" y="608295"/>
                  </a:lnTo>
                  <a:cubicBezTo>
                    <a:pt x="154569" y="618119"/>
                    <a:pt x="136770" y="618332"/>
                    <a:pt x="123656" y="608821"/>
                  </a:cubicBezTo>
                  <a:cubicBezTo>
                    <a:pt x="110542" y="599310"/>
                    <a:pt x="105217" y="582324"/>
                    <a:pt x="110554" y="567028"/>
                  </a:cubicBezTo>
                  <a:lnTo>
                    <a:pt x="134192" y="499286"/>
                  </a:lnTo>
                  <a:cubicBezTo>
                    <a:pt x="157971" y="431139"/>
                    <a:pt x="133313" y="355504"/>
                    <a:pt x="73939" y="314466"/>
                  </a:cubicBezTo>
                  <a:lnTo>
                    <a:pt x="15867" y="274328"/>
                  </a:lnTo>
                  <a:cubicBezTo>
                    <a:pt x="2519" y="265102"/>
                    <a:pt x="-3204" y="248217"/>
                    <a:pt x="1783" y="232776"/>
                  </a:cubicBezTo>
                  <a:cubicBezTo>
                    <a:pt x="6771" y="217335"/>
                    <a:pt x="21290" y="206989"/>
                    <a:pt x="37513" y="207315"/>
                  </a:cubicBezTo>
                  <a:lnTo>
                    <a:pt x="109443" y="208759"/>
                  </a:lnTo>
                  <a:cubicBezTo>
                    <a:pt x="181616" y="210208"/>
                    <a:pt x="245883" y="163311"/>
                    <a:pt x="266519" y="94136"/>
                  </a:cubicBezTo>
                  <a:lnTo>
                    <a:pt x="286837" y="26028"/>
                  </a:lnTo>
                  <a:cubicBezTo>
                    <a:pt x="291444" y="10584"/>
                    <a:pt x="305647" y="0"/>
                    <a:pt x="321763" y="0"/>
                  </a:cubicBezTo>
                  <a:cubicBezTo>
                    <a:pt x="337879" y="0"/>
                    <a:pt x="352082" y="10584"/>
                    <a:pt x="356689" y="26028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6" name="TextBox 96"/>
            <p:cNvSpPr txBox="1"/>
            <p:nvPr/>
          </p:nvSpPr>
          <p:spPr>
            <a:xfrm>
              <a:off x="259666" y="226423"/>
              <a:ext cx="293469" cy="355305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97" name="Group 97"/>
          <p:cNvGrpSpPr/>
          <p:nvPr/>
        </p:nvGrpSpPr>
        <p:grpSpPr>
          <a:xfrm rot="-20234">
            <a:off x="15633673" y="7306032"/>
            <a:ext cx="517352" cy="494712"/>
            <a:chOff x="0" y="0"/>
            <a:chExt cx="812800" cy="773430"/>
          </a:xfrm>
        </p:grpSpPr>
        <p:sp>
          <p:nvSpPr>
            <p:cNvPr id="98" name="Freeform 98"/>
            <p:cNvSpPr/>
            <p:nvPr/>
          </p:nvSpPr>
          <p:spPr>
            <a:xfrm>
              <a:off x="84637" y="91048"/>
              <a:ext cx="643525" cy="615811"/>
            </a:xfrm>
            <a:custGeom>
              <a:avLst/>
              <a:gdLst/>
              <a:ahLst/>
              <a:cxnLst/>
              <a:rect l="l" t="t" r="r" b="b"/>
              <a:pathLst>
                <a:path w="643525" h="615811">
                  <a:moveTo>
                    <a:pt x="356689" y="26028"/>
                  </a:moveTo>
                  <a:lnTo>
                    <a:pt x="377007" y="94136"/>
                  </a:lnTo>
                  <a:cubicBezTo>
                    <a:pt x="397643" y="163311"/>
                    <a:pt x="461910" y="210208"/>
                    <a:pt x="534083" y="208759"/>
                  </a:cubicBezTo>
                  <a:lnTo>
                    <a:pt x="606013" y="207315"/>
                  </a:lnTo>
                  <a:cubicBezTo>
                    <a:pt x="622236" y="206989"/>
                    <a:pt x="636755" y="217335"/>
                    <a:pt x="641743" y="232776"/>
                  </a:cubicBezTo>
                  <a:cubicBezTo>
                    <a:pt x="646730" y="248217"/>
                    <a:pt x="641007" y="265102"/>
                    <a:pt x="627659" y="274328"/>
                  </a:cubicBezTo>
                  <a:lnTo>
                    <a:pt x="569587" y="314466"/>
                  </a:lnTo>
                  <a:cubicBezTo>
                    <a:pt x="510213" y="355504"/>
                    <a:pt x="485555" y="431139"/>
                    <a:pt x="509334" y="499286"/>
                  </a:cubicBezTo>
                  <a:lnTo>
                    <a:pt x="532972" y="567028"/>
                  </a:lnTo>
                  <a:cubicBezTo>
                    <a:pt x="538309" y="582324"/>
                    <a:pt x="532984" y="599310"/>
                    <a:pt x="519870" y="608821"/>
                  </a:cubicBezTo>
                  <a:cubicBezTo>
                    <a:pt x="506756" y="618332"/>
                    <a:pt x="488957" y="618119"/>
                    <a:pt x="476075" y="608295"/>
                  </a:cubicBezTo>
                  <a:lnTo>
                    <a:pt x="418911" y="564699"/>
                  </a:lnTo>
                  <a:cubicBezTo>
                    <a:pt x="361536" y="520944"/>
                    <a:pt x="281990" y="520944"/>
                    <a:pt x="224615" y="564699"/>
                  </a:cubicBezTo>
                  <a:lnTo>
                    <a:pt x="167451" y="608295"/>
                  </a:lnTo>
                  <a:cubicBezTo>
                    <a:pt x="154569" y="618119"/>
                    <a:pt x="136770" y="618332"/>
                    <a:pt x="123656" y="608821"/>
                  </a:cubicBezTo>
                  <a:cubicBezTo>
                    <a:pt x="110542" y="599310"/>
                    <a:pt x="105217" y="582324"/>
                    <a:pt x="110554" y="567028"/>
                  </a:cubicBezTo>
                  <a:lnTo>
                    <a:pt x="134192" y="499286"/>
                  </a:lnTo>
                  <a:cubicBezTo>
                    <a:pt x="157971" y="431139"/>
                    <a:pt x="133313" y="355504"/>
                    <a:pt x="73939" y="314466"/>
                  </a:cubicBezTo>
                  <a:lnTo>
                    <a:pt x="15867" y="274328"/>
                  </a:lnTo>
                  <a:cubicBezTo>
                    <a:pt x="2519" y="265102"/>
                    <a:pt x="-3204" y="248217"/>
                    <a:pt x="1783" y="232776"/>
                  </a:cubicBezTo>
                  <a:cubicBezTo>
                    <a:pt x="6771" y="217335"/>
                    <a:pt x="21290" y="206989"/>
                    <a:pt x="37513" y="207315"/>
                  </a:cubicBezTo>
                  <a:lnTo>
                    <a:pt x="109443" y="208759"/>
                  </a:lnTo>
                  <a:cubicBezTo>
                    <a:pt x="181616" y="210208"/>
                    <a:pt x="245883" y="163311"/>
                    <a:pt x="266519" y="94136"/>
                  </a:cubicBezTo>
                  <a:lnTo>
                    <a:pt x="286837" y="26028"/>
                  </a:lnTo>
                  <a:cubicBezTo>
                    <a:pt x="291444" y="10584"/>
                    <a:pt x="305647" y="0"/>
                    <a:pt x="321763" y="0"/>
                  </a:cubicBezTo>
                  <a:cubicBezTo>
                    <a:pt x="337879" y="0"/>
                    <a:pt x="352082" y="10584"/>
                    <a:pt x="356689" y="26028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9" name="TextBox 99"/>
            <p:cNvSpPr txBox="1"/>
            <p:nvPr/>
          </p:nvSpPr>
          <p:spPr>
            <a:xfrm>
              <a:off x="259666" y="226423"/>
              <a:ext cx="293469" cy="355305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sp>
        <p:nvSpPr>
          <p:cNvPr id="100" name="AutoShape 100"/>
          <p:cNvSpPr/>
          <p:nvPr/>
        </p:nvSpPr>
        <p:spPr>
          <a:xfrm flipV="1">
            <a:off x="14139192" y="7327777"/>
            <a:ext cx="0" cy="63595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1" name="AutoShape 101"/>
          <p:cNvSpPr/>
          <p:nvPr/>
        </p:nvSpPr>
        <p:spPr>
          <a:xfrm flipV="1">
            <a:off x="12067162" y="7327777"/>
            <a:ext cx="0" cy="63595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2" name="AutoShape 102"/>
          <p:cNvSpPr/>
          <p:nvPr/>
        </p:nvSpPr>
        <p:spPr>
          <a:xfrm flipV="1">
            <a:off x="15281055" y="6154621"/>
            <a:ext cx="0" cy="110097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03" name="Group 103"/>
          <p:cNvGrpSpPr/>
          <p:nvPr/>
        </p:nvGrpSpPr>
        <p:grpSpPr>
          <a:xfrm>
            <a:off x="14462488" y="6456960"/>
            <a:ext cx="212119" cy="535280"/>
            <a:chOff x="0" y="0"/>
            <a:chExt cx="55867" cy="140979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55867" cy="140979"/>
            </a:xfrm>
            <a:custGeom>
              <a:avLst/>
              <a:gdLst/>
              <a:ahLst/>
              <a:cxnLst/>
              <a:rect l="l" t="t" r="r" b="b"/>
              <a:pathLst>
                <a:path w="55867" h="140979">
                  <a:moveTo>
                    <a:pt x="0" y="0"/>
                  </a:moveTo>
                  <a:lnTo>
                    <a:pt x="55867" y="0"/>
                  </a:lnTo>
                  <a:lnTo>
                    <a:pt x="55867" y="140979"/>
                  </a:lnTo>
                  <a:lnTo>
                    <a:pt x="0" y="14097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5" name="TextBox 105"/>
            <p:cNvSpPr txBox="1"/>
            <p:nvPr/>
          </p:nvSpPr>
          <p:spPr>
            <a:xfrm>
              <a:off x="0" y="-76200"/>
              <a:ext cx="55867" cy="217179"/>
            </a:xfrm>
            <a:prstGeom prst="rect">
              <a:avLst/>
            </a:prstGeom>
          </p:spPr>
          <p:txBody>
            <a:bodyPr lIns="69124" tIns="69124" rIns="69124" bIns="69124" rtlCol="0" anchor="ctr"/>
            <a:lstStyle/>
            <a:p>
              <a:pPr algn="ctr">
                <a:lnSpc>
                  <a:spcPts val="2578"/>
                </a:lnSpc>
              </a:pPr>
              <a:endParaRPr/>
            </a:p>
          </p:txBody>
        </p:sp>
      </p:grpSp>
      <p:sp>
        <p:nvSpPr>
          <p:cNvPr id="106" name="Freeform 106"/>
          <p:cNvSpPr/>
          <p:nvPr/>
        </p:nvSpPr>
        <p:spPr>
          <a:xfrm>
            <a:off x="15561347" y="8239169"/>
            <a:ext cx="1225194" cy="975050"/>
          </a:xfrm>
          <a:custGeom>
            <a:avLst/>
            <a:gdLst/>
            <a:ahLst/>
            <a:cxnLst/>
            <a:rect l="l" t="t" r="r" b="b"/>
            <a:pathLst>
              <a:path w="1225194" h="975050">
                <a:moveTo>
                  <a:pt x="0" y="0"/>
                </a:moveTo>
                <a:lnTo>
                  <a:pt x="1225194" y="0"/>
                </a:lnTo>
                <a:lnTo>
                  <a:pt x="1225194" y="975051"/>
                </a:lnTo>
                <a:lnTo>
                  <a:pt x="0" y="9750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7" name="TextBox 107"/>
          <p:cNvSpPr txBox="1"/>
          <p:nvPr/>
        </p:nvSpPr>
        <p:spPr>
          <a:xfrm>
            <a:off x="15716663" y="8378376"/>
            <a:ext cx="967318" cy="384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758"/>
              </a:lnSpc>
            </a:pPr>
            <a:r>
              <a:rPr lang="he-IL" sz="1970">
                <a:solidFill>
                  <a:srgbClr val="8D173C"/>
                </a:solidFill>
                <a:latin typeface="Polin"/>
                <a:ea typeface="Polin"/>
                <a:cs typeface="Polin"/>
                <a:sym typeface="Polin"/>
                <a:rtl/>
              </a:rPr>
              <a:t>תובנה</a:t>
            </a:r>
          </a:p>
        </p:txBody>
      </p:sp>
      <p:sp>
        <p:nvSpPr>
          <p:cNvPr id="108" name="TextBox 108"/>
          <p:cNvSpPr txBox="1"/>
          <p:nvPr/>
        </p:nvSpPr>
        <p:spPr>
          <a:xfrm>
            <a:off x="14241324" y="5321530"/>
            <a:ext cx="2251209" cy="535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3941"/>
              </a:lnSpc>
              <a:spcBef>
                <a:spcPct val="0"/>
              </a:spcBef>
            </a:pPr>
            <a:r>
              <a:rPr lang="he-IL" sz="2815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/>
              </a:rPr>
              <a:t>מרחב</a:t>
            </a:r>
          </a:p>
        </p:txBody>
      </p:sp>
      <p:sp>
        <p:nvSpPr>
          <p:cNvPr id="109" name="TextBox 109"/>
          <p:cNvSpPr txBox="1"/>
          <p:nvPr/>
        </p:nvSpPr>
        <p:spPr>
          <a:xfrm>
            <a:off x="10680195" y="5476165"/>
            <a:ext cx="1777824" cy="384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758"/>
              </a:lnSpc>
            </a:pPr>
            <a:r>
              <a:rPr lang="he-IL" sz="1970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/>
              </a:rPr>
              <a:t>אורחים ושותפים:</a:t>
            </a:r>
          </a:p>
        </p:txBody>
      </p:sp>
      <p:sp>
        <p:nvSpPr>
          <p:cNvPr id="110" name="TextBox 110"/>
          <p:cNvSpPr txBox="1"/>
          <p:nvPr/>
        </p:nvSpPr>
        <p:spPr>
          <a:xfrm>
            <a:off x="13936118" y="5969011"/>
            <a:ext cx="837605" cy="319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758"/>
              </a:lnSpc>
            </a:pPr>
            <a:r>
              <a:rPr lang="he-IL" sz="1970" dirty="0">
                <a:solidFill>
                  <a:srgbClr val="8D173C"/>
                </a:solidFill>
                <a:latin typeface="Polin"/>
                <a:ea typeface="Polin"/>
                <a:cs typeface="Polin"/>
                <a:sym typeface="Polin"/>
                <a:rtl/>
              </a:rPr>
              <a:t>אנרגיה</a:t>
            </a:r>
          </a:p>
        </p:txBody>
      </p:sp>
      <p:sp>
        <p:nvSpPr>
          <p:cNvPr id="111" name="TextBox 111"/>
          <p:cNvSpPr txBox="1"/>
          <p:nvPr/>
        </p:nvSpPr>
        <p:spPr>
          <a:xfrm>
            <a:off x="15008809" y="7700978"/>
            <a:ext cx="1053153" cy="384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758"/>
              </a:lnSpc>
            </a:pPr>
            <a:r>
              <a:rPr lang="he-IL" sz="1970">
                <a:solidFill>
                  <a:srgbClr val="8D173C"/>
                </a:solidFill>
                <a:latin typeface="Polin"/>
                <a:ea typeface="Polin"/>
                <a:cs typeface="Polin"/>
                <a:sym typeface="Polin"/>
                <a:rtl/>
              </a:rPr>
              <a:t>מסוגלות</a:t>
            </a:r>
          </a:p>
        </p:txBody>
      </p:sp>
      <p:sp>
        <p:nvSpPr>
          <p:cNvPr id="112" name="TextBox 112"/>
          <p:cNvSpPr txBox="1"/>
          <p:nvPr/>
        </p:nvSpPr>
        <p:spPr>
          <a:xfrm>
            <a:off x="12520707" y="7676937"/>
            <a:ext cx="1099374" cy="319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758"/>
              </a:lnSpc>
            </a:pPr>
            <a:r>
              <a:rPr lang="he-IL" sz="1970" dirty="0">
                <a:solidFill>
                  <a:srgbClr val="8D173C"/>
                </a:solidFill>
                <a:latin typeface="Polin"/>
                <a:ea typeface="Polin"/>
                <a:cs typeface="Polin"/>
                <a:sym typeface="Polin"/>
                <a:rtl/>
              </a:rPr>
              <a:t>משמעות</a:t>
            </a:r>
          </a:p>
        </p:txBody>
      </p:sp>
      <p:sp>
        <p:nvSpPr>
          <p:cNvPr id="113" name="TextBox 113"/>
          <p:cNvSpPr txBox="1"/>
          <p:nvPr/>
        </p:nvSpPr>
        <p:spPr>
          <a:xfrm>
            <a:off x="10218483" y="7696463"/>
            <a:ext cx="940033" cy="319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758"/>
              </a:lnSpc>
            </a:pPr>
            <a:r>
              <a:rPr lang="he-IL" sz="1970" dirty="0">
                <a:solidFill>
                  <a:srgbClr val="8D173C"/>
                </a:solidFill>
                <a:latin typeface="Polin"/>
                <a:ea typeface="Polin"/>
                <a:cs typeface="Polin"/>
                <a:sym typeface="Polin"/>
                <a:rtl/>
              </a:rPr>
              <a:t>השפעה</a:t>
            </a:r>
          </a:p>
        </p:txBody>
      </p:sp>
      <p:sp>
        <p:nvSpPr>
          <p:cNvPr id="114" name="TextBox 114"/>
          <p:cNvSpPr txBox="1"/>
          <p:nvPr/>
        </p:nvSpPr>
        <p:spPr>
          <a:xfrm>
            <a:off x="16406718" y="5976122"/>
            <a:ext cx="388516" cy="319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758"/>
              </a:lnSpc>
            </a:pPr>
            <a:r>
              <a:rPr lang="he-IL" sz="1970" dirty="0">
                <a:solidFill>
                  <a:srgbClr val="8D173C"/>
                </a:solidFill>
                <a:latin typeface="Polin"/>
                <a:ea typeface="Polin"/>
                <a:cs typeface="Polin"/>
                <a:sym typeface="Polin"/>
                <a:rtl/>
              </a:rPr>
              <a:t>זמן</a:t>
            </a:r>
          </a:p>
        </p:txBody>
      </p:sp>
      <p:grpSp>
        <p:nvGrpSpPr>
          <p:cNvPr id="115" name="Group 115"/>
          <p:cNvGrpSpPr/>
          <p:nvPr/>
        </p:nvGrpSpPr>
        <p:grpSpPr>
          <a:xfrm>
            <a:off x="1235606" y="1397510"/>
            <a:ext cx="7701487" cy="3731583"/>
            <a:chOff x="0" y="0"/>
            <a:chExt cx="1960808" cy="950065"/>
          </a:xfrm>
        </p:grpSpPr>
        <p:sp>
          <p:nvSpPr>
            <p:cNvPr id="116" name="Freeform 116"/>
            <p:cNvSpPr/>
            <p:nvPr/>
          </p:nvSpPr>
          <p:spPr>
            <a:xfrm>
              <a:off x="0" y="0"/>
              <a:ext cx="1960808" cy="950065"/>
            </a:xfrm>
            <a:custGeom>
              <a:avLst/>
              <a:gdLst/>
              <a:ahLst/>
              <a:cxnLst/>
              <a:rect l="l" t="t" r="r" b="b"/>
              <a:pathLst>
                <a:path w="1960808" h="950065">
                  <a:moveTo>
                    <a:pt x="8042" y="0"/>
                  </a:moveTo>
                  <a:lnTo>
                    <a:pt x="1952766" y="0"/>
                  </a:lnTo>
                  <a:cubicBezTo>
                    <a:pt x="1957207" y="0"/>
                    <a:pt x="1960808" y="3601"/>
                    <a:pt x="1960808" y="8042"/>
                  </a:cubicBezTo>
                  <a:lnTo>
                    <a:pt x="1960808" y="942024"/>
                  </a:lnTo>
                  <a:cubicBezTo>
                    <a:pt x="1960808" y="946465"/>
                    <a:pt x="1957207" y="950065"/>
                    <a:pt x="1952766" y="950065"/>
                  </a:cubicBezTo>
                  <a:lnTo>
                    <a:pt x="8042" y="950065"/>
                  </a:lnTo>
                  <a:cubicBezTo>
                    <a:pt x="3601" y="950065"/>
                    <a:pt x="0" y="946465"/>
                    <a:pt x="0" y="942024"/>
                  </a:cubicBezTo>
                  <a:lnTo>
                    <a:pt x="0" y="8042"/>
                  </a:lnTo>
                  <a:cubicBezTo>
                    <a:pt x="0" y="3601"/>
                    <a:pt x="3601" y="0"/>
                    <a:pt x="8042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17" name="TextBox 117"/>
            <p:cNvSpPr txBox="1"/>
            <p:nvPr/>
          </p:nvSpPr>
          <p:spPr>
            <a:xfrm>
              <a:off x="0" y="-47625"/>
              <a:ext cx="1960808" cy="997690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8" name="Freeform 118"/>
          <p:cNvSpPr/>
          <p:nvPr/>
        </p:nvSpPr>
        <p:spPr>
          <a:xfrm>
            <a:off x="1345120" y="4981626"/>
            <a:ext cx="6713523" cy="30770"/>
          </a:xfrm>
          <a:custGeom>
            <a:avLst/>
            <a:gdLst/>
            <a:ahLst/>
            <a:cxnLst/>
            <a:rect l="l" t="t" r="r" b="b"/>
            <a:pathLst>
              <a:path w="6713523" h="30770">
                <a:moveTo>
                  <a:pt x="0" y="0"/>
                </a:moveTo>
                <a:lnTo>
                  <a:pt x="6713524" y="0"/>
                </a:lnTo>
                <a:lnTo>
                  <a:pt x="6713524" y="30771"/>
                </a:lnTo>
                <a:lnTo>
                  <a:pt x="0" y="307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9" name="Freeform 119"/>
          <p:cNvSpPr/>
          <p:nvPr/>
        </p:nvSpPr>
        <p:spPr>
          <a:xfrm>
            <a:off x="7354613" y="2069494"/>
            <a:ext cx="933487" cy="933487"/>
          </a:xfrm>
          <a:custGeom>
            <a:avLst/>
            <a:gdLst/>
            <a:ahLst/>
            <a:cxnLst/>
            <a:rect l="l" t="t" r="r" b="b"/>
            <a:pathLst>
              <a:path w="933487" h="933487">
                <a:moveTo>
                  <a:pt x="0" y="0"/>
                </a:moveTo>
                <a:lnTo>
                  <a:pt x="933487" y="0"/>
                </a:lnTo>
                <a:lnTo>
                  <a:pt x="933487" y="933487"/>
                </a:lnTo>
                <a:lnTo>
                  <a:pt x="0" y="933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0" name="Freeform 120"/>
          <p:cNvSpPr/>
          <p:nvPr/>
        </p:nvSpPr>
        <p:spPr>
          <a:xfrm>
            <a:off x="4935423" y="2268147"/>
            <a:ext cx="1689342" cy="677849"/>
          </a:xfrm>
          <a:custGeom>
            <a:avLst/>
            <a:gdLst/>
            <a:ahLst/>
            <a:cxnLst/>
            <a:rect l="l" t="t" r="r" b="b"/>
            <a:pathLst>
              <a:path w="1689342" h="677849">
                <a:moveTo>
                  <a:pt x="0" y="0"/>
                </a:moveTo>
                <a:lnTo>
                  <a:pt x="1689342" y="0"/>
                </a:lnTo>
                <a:lnTo>
                  <a:pt x="1689342" y="677849"/>
                </a:lnTo>
                <a:lnTo>
                  <a:pt x="0" y="6778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21" name="Group 121"/>
          <p:cNvGrpSpPr/>
          <p:nvPr/>
        </p:nvGrpSpPr>
        <p:grpSpPr>
          <a:xfrm>
            <a:off x="5566293" y="1248873"/>
            <a:ext cx="3192444" cy="628228"/>
            <a:chOff x="0" y="0"/>
            <a:chExt cx="635000" cy="124959"/>
          </a:xfrm>
        </p:grpSpPr>
        <p:sp>
          <p:nvSpPr>
            <p:cNvPr id="122" name="Freeform 122"/>
            <p:cNvSpPr/>
            <p:nvPr/>
          </p:nvSpPr>
          <p:spPr>
            <a:xfrm>
              <a:off x="0" y="0"/>
              <a:ext cx="635000" cy="124959"/>
            </a:xfrm>
            <a:custGeom>
              <a:avLst/>
              <a:gdLst/>
              <a:ahLst/>
              <a:cxnLst/>
              <a:rect l="l" t="t" r="r" b="b"/>
              <a:pathLst>
                <a:path w="635000" h="124959">
                  <a:moveTo>
                    <a:pt x="48982" y="0"/>
                  </a:moveTo>
                  <a:lnTo>
                    <a:pt x="586018" y="0"/>
                  </a:lnTo>
                  <a:cubicBezTo>
                    <a:pt x="599009" y="0"/>
                    <a:pt x="611468" y="5161"/>
                    <a:pt x="620654" y="14346"/>
                  </a:cubicBezTo>
                  <a:cubicBezTo>
                    <a:pt x="629839" y="23532"/>
                    <a:pt x="635000" y="35991"/>
                    <a:pt x="635000" y="48982"/>
                  </a:cubicBezTo>
                  <a:lnTo>
                    <a:pt x="635000" y="75977"/>
                  </a:lnTo>
                  <a:cubicBezTo>
                    <a:pt x="635000" y="103029"/>
                    <a:pt x="613070" y="124959"/>
                    <a:pt x="586018" y="124959"/>
                  </a:cubicBezTo>
                  <a:lnTo>
                    <a:pt x="48982" y="124959"/>
                  </a:lnTo>
                  <a:cubicBezTo>
                    <a:pt x="35991" y="124959"/>
                    <a:pt x="23532" y="119799"/>
                    <a:pt x="14346" y="110613"/>
                  </a:cubicBezTo>
                  <a:cubicBezTo>
                    <a:pt x="5161" y="101427"/>
                    <a:pt x="0" y="88968"/>
                    <a:pt x="0" y="75977"/>
                  </a:cubicBezTo>
                  <a:lnTo>
                    <a:pt x="0" y="48982"/>
                  </a:lnTo>
                  <a:cubicBezTo>
                    <a:pt x="0" y="35991"/>
                    <a:pt x="5161" y="23532"/>
                    <a:pt x="14346" y="14346"/>
                  </a:cubicBezTo>
                  <a:cubicBezTo>
                    <a:pt x="23532" y="5161"/>
                    <a:pt x="35991" y="0"/>
                    <a:pt x="48982" y="0"/>
                  </a:cubicBezTo>
                  <a:close/>
                </a:path>
              </a:pathLst>
            </a:custGeom>
            <a:solidFill>
              <a:srgbClr val="F05530"/>
            </a:solidFill>
          </p:spPr>
        </p:sp>
        <p:sp>
          <p:nvSpPr>
            <p:cNvPr id="123" name="TextBox 123"/>
            <p:cNvSpPr txBox="1"/>
            <p:nvPr/>
          </p:nvSpPr>
          <p:spPr>
            <a:xfrm>
              <a:off x="0" y="-76200"/>
              <a:ext cx="635000" cy="201159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124" name="Group 124"/>
          <p:cNvGrpSpPr/>
          <p:nvPr/>
        </p:nvGrpSpPr>
        <p:grpSpPr>
          <a:xfrm>
            <a:off x="1282494" y="1440959"/>
            <a:ext cx="3157628" cy="1512148"/>
            <a:chOff x="0" y="0"/>
            <a:chExt cx="628075" cy="300777"/>
          </a:xfrm>
        </p:grpSpPr>
        <p:sp>
          <p:nvSpPr>
            <p:cNvPr id="125" name="Freeform 125"/>
            <p:cNvSpPr/>
            <p:nvPr/>
          </p:nvSpPr>
          <p:spPr>
            <a:xfrm>
              <a:off x="0" y="0"/>
              <a:ext cx="628075" cy="300777"/>
            </a:xfrm>
            <a:custGeom>
              <a:avLst/>
              <a:gdLst/>
              <a:ahLst/>
              <a:cxnLst/>
              <a:rect l="l" t="t" r="r" b="b"/>
              <a:pathLst>
                <a:path w="628075" h="300777">
                  <a:moveTo>
                    <a:pt x="23458" y="0"/>
                  </a:moveTo>
                  <a:lnTo>
                    <a:pt x="604617" y="0"/>
                  </a:lnTo>
                  <a:cubicBezTo>
                    <a:pt x="617573" y="0"/>
                    <a:pt x="628075" y="10502"/>
                    <a:pt x="628075" y="23458"/>
                  </a:cubicBezTo>
                  <a:lnTo>
                    <a:pt x="628075" y="277319"/>
                  </a:lnTo>
                  <a:cubicBezTo>
                    <a:pt x="628075" y="283541"/>
                    <a:pt x="625603" y="289507"/>
                    <a:pt x="621204" y="293906"/>
                  </a:cubicBezTo>
                  <a:cubicBezTo>
                    <a:pt x="616805" y="298306"/>
                    <a:pt x="610839" y="300777"/>
                    <a:pt x="604617" y="300777"/>
                  </a:cubicBezTo>
                  <a:lnTo>
                    <a:pt x="23458" y="300777"/>
                  </a:lnTo>
                  <a:cubicBezTo>
                    <a:pt x="17236" y="300777"/>
                    <a:pt x="11270" y="298306"/>
                    <a:pt x="6871" y="293906"/>
                  </a:cubicBezTo>
                  <a:cubicBezTo>
                    <a:pt x="2471" y="289507"/>
                    <a:pt x="0" y="283541"/>
                    <a:pt x="0" y="277319"/>
                  </a:cubicBezTo>
                  <a:lnTo>
                    <a:pt x="0" y="23458"/>
                  </a:lnTo>
                  <a:cubicBezTo>
                    <a:pt x="0" y="17236"/>
                    <a:pt x="2471" y="11270"/>
                    <a:pt x="6871" y="6871"/>
                  </a:cubicBezTo>
                  <a:cubicBezTo>
                    <a:pt x="11270" y="2471"/>
                    <a:pt x="17236" y="0"/>
                    <a:pt x="23458" y="0"/>
                  </a:cubicBezTo>
                  <a:close/>
                </a:path>
              </a:pathLst>
            </a:custGeom>
            <a:solidFill>
              <a:srgbClr val="F7D9B9"/>
            </a:solidFill>
            <a:ln cap="sq">
              <a:noFill/>
              <a:prstDash val="solid"/>
              <a:miter/>
            </a:ln>
          </p:spPr>
        </p:sp>
        <p:sp>
          <p:nvSpPr>
            <p:cNvPr id="126" name="TextBox 126"/>
            <p:cNvSpPr txBox="1"/>
            <p:nvPr/>
          </p:nvSpPr>
          <p:spPr>
            <a:xfrm>
              <a:off x="0" y="-76200"/>
              <a:ext cx="628075" cy="376977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sp>
        <p:nvSpPr>
          <p:cNvPr id="127" name="Freeform 127"/>
          <p:cNvSpPr/>
          <p:nvPr/>
        </p:nvSpPr>
        <p:spPr>
          <a:xfrm>
            <a:off x="1345120" y="2457802"/>
            <a:ext cx="564450" cy="495305"/>
          </a:xfrm>
          <a:custGeom>
            <a:avLst/>
            <a:gdLst/>
            <a:ahLst/>
            <a:cxnLst/>
            <a:rect l="l" t="t" r="r" b="b"/>
            <a:pathLst>
              <a:path w="564450" h="495305">
                <a:moveTo>
                  <a:pt x="0" y="0"/>
                </a:moveTo>
                <a:lnTo>
                  <a:pt x="564450" y="0"/>
                </a:lnTo>
                <a:lnTo>
                  <a:pt x="564450" y="495305"/>
                </a:lnTo>
                <a:lnTo>
                  <a:pt x="0" y="49530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28" name="Group 128"/>
          <p:cNvGrpSpPr/>
          <p:nvPr/>
        </p:nvGrpSpPr>
        <p:grpSpPr>
          <a:xfrm>
            <a:off x="1880712" y="3219387"/>
            <a:ext cx="434249" cy="477674"/>
            <a:chOff x="0" y="0"/>
            <a:chExt cx="635000" cy="698500"/>
          </a:xfrm>
        </p:grpSpPr>
        <p:sp>
          <p:nvSpPr>
            <p:cNvPr id="129" name="Freeform 129"/>
            <p:cNvSpPr/>
            <p:nvPr/>
          </p:nvSpPr>
          <p:spPr>
            <a:xfrm>
              <a:off x="0" y="0"/>
              <a:ext cx="635000" cy="698500"/>
            </a:xfrm>
            <a:custGeom>
              <a:avLst/>
              <a:gdLst/>
              <a:ahLst/>
              <a:cxnLst/>
              <a:rect l="l" t="t" r="r" b="b"/>
              <a:pathLst>
                <a:path w="635000" h="698500">
                  <a:moveTo>
                    <a:pt x="567934" y="389141"/>
                  </a:moveTo>
                  <a:lnTo>
                    <a:pt x="472751" y="361668"/>
                  </a:lnTo>
                  <a:cubicBezTo>
                    <a:pt x="460206" y="358047"/>
                    <a:pt x="460206" y="340453"/>
                    <a:pt x="472751" y="336832"/>
                  </a:cubicBezTo>
                  <a:lnTo>
                    <a:pt x="567934" y="309359"/>
                  </a:lnTo>
                  <a:cubicBezTo>
                    <a:pt x="625848" y="292588"/>
                    <a:pt x="652601" y="226466"/>
                    <a:pt x="622559" y="174625"/>
                  </a:cubicBezTo>
                  <a:cubicBezTo>
                    <a:pt x="592353" y="122783"/>
                    <a:pt x="521137" y="112688"/>
                    <a:pt x="477628" y="154142"/>
                  </a:cubicBezTo>
                  <a:lnTo>
                    <a:pt x="406110" y="222067"/>
                  </a:lnTo>
                  <a:cubicBezTo>
                    <a:pt x="396673" y="231030"/>
                    <a:pt x="381264" y="222230"/>
                    <a:pt x="384374" y="209655"/>
                  </a:cubicBezTo>
                  <a:lnTo>
                    <a:pt x="407972" y="114252"/>
                  </a:lnTo>
                  <a:cubicBezTo>
                    <a:pt x="422211" y="56044"/>
                    <a:pt x="377913" y="0"/>
                    <a:pt x="317500" y="0"/>
                  </a:cubicBezTo>
                  <a:cubicBezTo>
                    <a:pt x="257087" y="0"/>
                    <a:pt x="212788" y="56044"/>
                    <a:pt x="227193" y="114252"/>
                  </a:cubicBezTo>
                  <a:lnTo>
                    <a:pt x="250779" y="209658"/>
                  </a:lnTo>
                  <a:cubicBezTo>
                    <a:pt x="253888" y="222232"/>
                    <a:pt x="238477" y="231030"/>
                    <a:pt x="229042" y="222066"/>
                  </a:cubicBezTo>
                  <a:lnTo>
                    <a:pt x="157538" y="154142"/>
                  </a:lnTo>
                  <a:cubicBezTo>
                    <a:pt x="114029" y="112688"/>
                    <a:pt x="42812" y="122783"/>
                    <a:pt x="12606" y="174625"/>
                  </a:cubicBezTo>
                  <a:cubicBezTo>
                    <a:pt x="-17601" y="226466"/>
                    <a:pt x="9151" y="292588"/>
                    <a:pt x="67231" y="309359"/>
                  </a:cubicBezTo>
                  <a:lnTo>
                    <a:pt x="162389" y="336824"/>
                  </a:lnTo>
                  <a:cubicBezTo>
                    <a:pt x="174935" y="340446"/>
                    <a:pt x="174932" y="358045"/>
                    <a:pt x="162385" y="361662"/>
                  </a:cubicBezTo>
                  <a:lnTo>
                    <a:pt x="67066" y="389141"/>
                  </a:lnTo>
                  <a:cubicBezTo>
                    <a:pt x="9151" y="405912"/>
                    <a:pt x="-17601" y="472034"/>
                    <a:pt x="12440" y="523875"/>
                  </a:cubicBezTo>
                  <a:cubicBezTo>
                    <a:pt x="42647" y="575716"/>
                    <a:pt x="113863" y="585813"/>
                    <a:pt x="157372" y="544358"/>
                  </a:cubicBezTo>
                  <a:lnTo>
                    <a:pt x="228890" y="476433"/>
                  </a:lnTo>
                  <a:cubicBezTo>
                    <a:pt x="238327" y="467470"/>
                    <a:pt x="253736" y="476270"/>
                    <a:pt x="250626" y="488845"/>
                  </a:cubicBezTo>
                  <a:lnTo>
                    <a:pt x="227028" y="584248"/>
                  </a:lnTo>
                  <a:cubicBezTo>
                    <a:pt x="212641" y="642456"/>
                    <a:pt x="257087" y="698500"/>
                    <a:pt x="317335" y="698500"/>
                  </a:cubicBezTo>
                  <a:cubicBezTo>
                    <a:pt x="377765" y="698500"/>
                    <a:pt x="422046" y="642456"/>
                    <a:pt x="407660" y="584248"/>
                  </a:cubicBezTo>
                  <a:lnTo>
                    <a:pt x="384062" y="488845"/>
                  </a:lnTo>
                  <a:cubicBezTo>
                    <a:pt x="380952" y="476270"/>
                    <a:pt x="396361" y="467470"/>
                    <a:pt x="405798" y="476433"/>
                  </a:cubicBezTo>
                  <a:lnTo>
                    <a:pt x="477316" y="544358"/>
                  </a:lnTo>
                  <a:cubicBezTo>
                    <a:pt x="520824" y="585813"/>
                    <a:pt x="592041" y="575716"/>
                    <a:pt x="622248" y="523875"/>
                  </a:cubicBezTo>
                  <a:cubicBezTo>
                    <a:pt x="652601" y="472034"/>
                    <a:pt x="625848" y="405912"/>
                    <a:pt x="567934" y="389141"/>
                  </a:cubicBezTo>
                  <a:close/>
                  <a:moveTo>
                    <a:pt x="317500" y="408859"/>
                  </a:moveTo>
                  <a:cubicBezTo>
                    <a:pt x="284317" y="408859"/>
                    <a:pt x="257400" y="382156"/>
                    <a:pt x="257400" y="349250"/>
                  </a:cubicBezTo>
                  <a:cubicBezTo>
                    <a:pt x="257400" y="316344"/>
                    <a:pt x="284317" y="289641"/>
                    <a:pt x="317500" y="289641"/>
                  </a:cubicBezTo>
                  <a:cubicBezTo>
                    <a:pt x="350683" y="289641"/>
                    <a:pt x="377600" y="316344"/>
                    <a:pt x="377600" y="349250"/>
                  </a:cubicBezTo>
                  <a:cubicBezTo>
                    <a:pt x="377600" y="382156"/>
                    <a:pt x="350683" y="408859"/>
                    <a:pt x="317500" y="408859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0" name="TextBox 130"/>
            <p:cNvSpPr txBox="1"/>
            <p:nvPr/>
          </p:nvSpPr>
          <p:spPr>
            <a:xfrm>
              <a:off x="171450" y="152400"/>
              <a:ext cx="292100" cy="317500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131" name="Group 131"/>
          <p:cNvGrpSpPr/>
          <p:nvPr/>
        </p:nvGrpSpPr>
        <p:grpSpPr>
          <a:xfrm>
            <a:off x="2314962" y="3213246"/>
            <a:ext cx="439831" cy="483814"/>
            <a:chOff x="0" y="0"/>
            <a:chExt cx="635000" cy="698500"/>
          </a:xfrm>
        </p:grpSpPr>
        <p:sp>
          <p:nvSpPr>
            <p:cNvPr id="132" name="Freeform 132"/>
            <p:cNvSpPr/>
            <p:nvPr/>
          </p:nvSpPr>
          <p:spPr>
            <a:xfrm>
              <a:off x="0" y="0"/>
              <a:ext cx="635000" cy="698500"/>
            </a:xfrm>
            <a:custGeom>
              <a:avLst/>
              <a:gdLst/>
              <a:ahLst/>
              <a:cxnLst/>
              <a:rect l="l" t="t" r="r" b="b"/>
              <a:pathLst>
                <a:path w="635000" h="698500">
                  <a:moveTo>
                    <a:pt x="567934" y="389141"/>
                  </a:moveTo>
                  <a:lnTo>
                    <a:pt x="472751" y="361668"/>
                  </a:lnTo>
                  <a:cubicBezTo>
                    <a:pt x="460206" y="358047"/>
                    <a:pt x="460206" y="340453"/>
                    <a:pt x="472751" y="336832"/>
                  </a:cubicBezTo>
                  <a:lnTo>
                    <a:pt x="567934" y="309359"/>
                  </a:lnTo>
                  <a:cubicBezTo>
                    <a:pt x="625848" y="292588"/>
                    <a:pt x="652601" y="226466"/>
                    <a:pt x="622559" y="174625"/>
                  </a:cubicBezTo>
                  <a:cubicBezTo>
                    <a:pt x="592353" y="122783"/>
                    <a:pt x="521137" y="112688"/>
                    <a:pt x="477628" y="154142"/>
                  </a:cubicBezTo>
                  <a:lnTo>
                    <a:pt x="406110" y="222067"/>
                  </a:lnTo>
                  <a:cubicBezTo>
                    <a:pt x="396673" y="231030"/>
                    <a:pt x="381264" y="222230"/>
                    <a:pt x="384374" y="209655"/>
                  </a:cubicBezTo>
                  <a:lnTo>
                    <a:pt x="407972" y="114252"/>
                  </a:lnTo>
                  <a:cubicBezTo>
                    <a:pt x="422211" y="56044"/>
                    <a:pt x="377913" y="0"/>
                    <a:pt x="317500" y="0"/>
                  </a:cubicBezTo>
                  <a:cubicBezTo>
                    <a:pt x="257087" y="0"/>
                    <a:pt x="212788" y="56044"/>
                    <a:pt x="227193" y="114252"/>
                  </a:cubicBezTo>
                  <a:lnTo>
                    <a:pt x="250779" y="209658"/>
                  </a:lnTo>
                  <a:cubicBezTo>
                    <a:pt x="253888" y="222232"/>
                    <a:pt x="238477" y="231030"/>
                    <a:pt x="229042" y="222066"/>
                  </a:cubicBezTo>
                  <a:lnTo>
                    <a:pt x="157538" y="154142"/>
                  </a:lnTo>
                  <a:cubicBezTo>
                    <a:pt x="114029" y="112688"/>
                    <a:pt x="42812" y="122783"/>
                    <a:pt x="12606" y="174625"/>
                  </a:cubicBezTo>
                  <a:cubicBezTo>
                    <a:pt x="-17601" y="226466"/>
                    <a:pt x="9151" y="292588"/>
                    <a:pt x="67231" y="309359"/>
                  </a:cubicBezTo>
                  <a:lnTo>
                    <a:pt x="162389" y="336824"/>
                  </a:lnTo>
                  <a:cubicBezTo>
                    <a:pt x="174935" y="340446"/>
                    <a:pt x="174932" y="358045"/>
                    <a:pt x="162385" y="361662"/>
                  </a:cubicBezTo>
                  <a:lnTo>
                    <a:pt x="67066" y="389141"/>
                  </a:lnTo>
                  <a:cubicBezTo>
                    <a:pt x="9151" y="405912"/>
                    <a:pt x="-17601" y="472034"/>
                    <a:pt x="12440" y="523875"/>
                  </a:cubicBezTo>
                  <a:cubicBezTo>
                    <a:pt x="42647" y="575716"/>
                    <a:pt x="113863" y="585813"/>
                    <a:pt x="157372" y="544358"/>
                  </a:cubicBezTo>
                  <a:lnTo>
                    <a:pt x="228890" y="476433"/>
                  </a:lnTo>
                  <a:cubicBezTo>
                    <a:pt x="238327" y="467470"/>
                    <a:pt x="253736" y="476270"/>
                    <a:pt x="250626" y="488845"/>
                  </a:cubicBezTo>
                  <a:lnTo>
                    <a:pt x="227028" y="584248"/>
                  </a:lnTo>
                  <a:cubicBezTo>
                    <a:pt x="212641" y="642456"/>
                    <a:pt x="257087" y="698500"/>
                    <a:pt x="317335" y="698500"/>
                  </a:cubicBezTo>
                  <a:cubicBezTo>
                    <a:pt x="377765" y="698500"/>
                    <a:pt x="422046" y="642456"/>
                    <a:pt x="407660" y="584248"/>
                  </a:cubicBezTo>
                  <a:lnTo>
                    <a:pt x="384062" y="488845"/>
                  </a:lnTo>
                  <a:cubicBezTo>
                    <a:pt x="380952" y="476270"/>
                    <a:pt x="396361" y="467470"/>
                    <a:pt x="405798" y="476433"/>
                  </a:cubicBezTo>
                  <a:lnTo>
                    <a:pt x="477316" y="544358"/>
                  </a:lnTo>
                  <a:cubicBezTo>
                    <a:pt x="520824" y="585813"/>
                    <a:pt x="592041" y="575716"/>
                    <a:pt x="622248" y="523875"/>
                  </a:cubicBezTo>
                  <a:cubicBezTo>
                    <a:pt x="652601" y="472034"/>
                    <a:pt x="625848" y="405912"/>
                    <a:pt x="567934" y="389141"/>
                  </a:cubicBezTo>
                  <a:close/>
                  <a:moveTo>
                    <a:pt x="317500" y="408859"/>
                  </a:moveTo>
                  <a:cubicBezTo>
                    <a:pt x="284317" y="408859"/>
                    <a:pt x="257400" y="382156"/>
                    <a:pt x="257400" y="349250"/>
                  </a:cubicBezTo>
                  <a:cubicBezTo>
                    <a:pt x="257400" y="316344"/>
                    <a:pt x="284317" y="289641"/>
                    <a:pt x="317500" y="289641"/>
                  </a:cubicBezTo>
                  <a:cubicBezTo>
                    <a:pt x="350683" y="289641"/>
                    <a:pt x="377600" y="316344"/>
                    <a:pt x="377600" y="349250"/>
                  </a:cubicBezTo>
                  <a:cubicBezTo>
                    <a:pt x="377600" y="382156"/>
                    <a:pt x="350683" y="408859"/>
                    <a:pt x="317500" y="408859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3" name="TextBox 133"/>
            <p:cNvSpPr txBox="1"/>
            <p:nvPr/>
          </p:nvSpPr>
          <p:spPr>
            <a:xfrm>
              <a:off x="171450" y="152400"/>
              <a:ext cx="292100" cy="317500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134" name="Group 134"/>
          <p:cNvGrpSpPr/>
          <p:nvPr/>
        </p:nvGrpSpPr>
        <p:grpSpPr>
          <a:xfrm>
            <a:off x="2754793" y="3213246"/>
            <a:ext cx="439831" cy="483814"/>
            <a:chOff x="0" y="0"/>
            <a:chExt cx="635000" cy="698500"/>
          </a:xfrm>
        </p:grpSpPr>
        <p:sp>
          <p:nvSpPr>
            <p:cNvPr id="135" name="Freeform 135"/>
            <p:cNvSpPr/>
            <p:nvPr/>
          </p:nvSpPr>
          <p:spPr>
            <a:xfrm>
              <a:off x="0" y="0"/>
              <a:ext cx="635000" cy="698500"/>
            </a:xfrm>
            <a:custGeom>
              <a:avLst/>
              <a:gdLst/>
              <a:ahLst/>
              <a:cxnLst/>
              <a:rect l="l" t="t" r="r" b="b"/>
              <a:pathLst>
                <a:path w="635000" h="698500">
                  <a:moveTo>
                    <a:pt x="567934" y="389141"/>
                  </a:moveTo>
                  <a:lnTo>
                    <a:pt x="472751" y="361668"/>
                  </a:lnTo>
                  <a:cubicBezTo>
                    <a:pt x="460206" y="358047"/>
                    <a:pt x="460206" y="340453"/>
                    <a:pt x="472751" y="336832"/>
                  </a:cubicBezTo>
                  <a:lnTo>
                    <a:pt x="567934" y="309359"/>
                  </a:lnTo>
                  <a:cubicBezTo>
                    <a:pt x="625848" y="292588"/>
                    <a:pt x="652601" y="226466"/>
                    <a:pt x="622559" y="174625"/>
                  </a:cubicBezTo>
                  <a:cubicBezTo>
                    <a:pt x="592353" y="122783"/>
                    <a:pt x="521137" y="112688"/>
                    <a:pt x="477628" y="154142"/>
                  </a:cubicBezTo>
                  <a:lnTo>
                    <a:pt x="406110" y="222067"/>
                  </a:lnTo>
                  <a:cubicBezTo>
                    <a:pt x="396673" y="231030"/>
                    <a:pt x="381264" y="222230"/>
                    <a:pt x="384374" y="209655"/>
                  </a:cubicBezTo>
                  <a:lnTo>
                    <a:pt x="407972" y="114252"/>
                  </a:lnTo>
                  <a:cubicBezTo>
                    <a:pt x="422211" y="56044"/>
                    <a:pt x="377913" y="0"/>
                    <a:pt x="317500" y="0"/>
                  </a:cubicBezTo>
                  <a:cubicBezTo>
                    <a:pt x="257087" y="0"/>
                    <a:pt x="212788" y="56044"/>
                    <a:pt x="227193" y="114252"/>
                  </a:cubicBezTo>
                  <a:lnTo>
                    <a:pt x="250779" y="209658"/>
                  </a:lnTo>
                  <a:cubicBezTo>
                    <a:pt x="253888" y="222232"/>
                    <a:pt x="238477" y="231030"/>
                    <a:pt x="229042" y="222066"/>
                  </a:cubicBezTo>
                  <a:lnTo>
                    <a:pt x="157538" y="154142"/>
                  </a:lnTo>
                  <a:cubicBezTo>
                    <a:pt x="114029" y="112688"/>
                    <a:pt x="42812" y="122783"/>
                    <a:pt x="12606" y="174625"/>
                  </a:cubicBezTo>
                  <a:cubicBezTo>
                    <a:pt x="-17601" y="226466"/>
                    <a:pt x="9151" y="292588"/>
                    <a:pt x="67231" y="309359"/>
                  </a:cubicBezTo>
                  <a:lnTo>
                    <a:pt x="162389" y="336824"/>
                  </a:lnTo>
                  <a:cubicBezTo>
                    <a:pt x="174935" y="340446"/>
                    <a:pt x="174932" y="358045"/>
                    <a:pt x="162385" y="361662"/>
                  </a:cubicBezTo>
                  <a:lnTo>
                    <a:pt x="67066" y="389141"/>
                  </a:lnTo>
                  <a:cubicBezTo>
                    <a:pt x="9151" y="405912"/>
                    <a:pt x="-17601" y="472034"/>
                    <a:pt x="12440" y="523875"/>
                  </a:cubicBezTo>
                  <a:cubicBezTo>
                    <a:pt x="42647" y="575716"/>
                    <a:pt x="113863" y="585813"/>
                    <a:pt x="157372" y="544358"/>
                  </a:cubicBezTo>
                  <a:lnTo>
                    <a:pt x="228890" y="476433"/>
                  </a:lnTo>
                  <a:cubicBezTo>
                    <a:pt x="238327" y="467470"/>
                    <a:pt x="253736" y="476270"/>
                    <a:pt x="250626" y="488845"/>
                  </a:cubicBezTo>
                  <a:lnTo>
                    <a:pt x="227028" y="584248"/>
                  </a:lnTo>
                  <a:cubicBezTo>
                    <a:pt x="212641" y="642456"/>
                    <a:pt x="257087" y="698500"/>
                    <a:pt x="317335" y="698500"/>
                  </a:cubicBezTo>
                  <a:cubicBezTo>
                    <a:pt x="377765" y="698500"/>
                    <a:pt x="422046" y="642456"/>
                    <a:pt x="407660" y="584248"/>
                  </a:cubicBezTo>
                  <a:lnTo>
                    <a:pt x="384062" y="488845"/>
                  </a:lnTo>
                  <a:cubicBezTo>
                    <a:pt x="380952" y="476270"/>
                    <a:pt x="396361" y="467470"/>
                    <a:pt x="405798" y="476433"/>
                  </a:cubicBezTo>
                  <a:lnTo>
                    <a:pt x="477316" y="544358"/>
                  </a:lnTo>
                  <a:cubicBezTo>
                    <a:pt x="520824" y="585813"/>
                    <a:pt x="592041" y="575716"/>
                    <a:pt x="622248" y="523875"/>
                  </a:cubicBezTo>
                  <a:cubicBezTo>
                    <a:pt x="652601" y="472034"/>
                    <a:pt x="625848" y="405912"/>
                    <a:pt x="567934" y="389141"/>
                  </a:cubicBezTo>
                  <a:close/>
                  <a:moveTo>
                    <a:pt x="317500" y="408859"/>
                  </a:moveTo>
                  <a:cubicBezTo>
                    <a:pt x="284317" y="408859"/>
                    <a:pt x="257400" y="382156"/>
                    <a:pt x="257400" y="349250"/>
                  </a:cubicBezTo>
                  <a:cubicBezTo>
                    <a:pt x="257400" y="316344"/>
                    <a:pt x="284317" y="289641"/>
                    <a:pt x="317500" y="289641"/>
                  </a:cubicBezTo>
                  <a:cubicBezTo>
                    <a:pt x="350683" y="289641"/>
                    <a:pt x="377600" y="316344"/>
                    <a:pt x="377600" y="349250"/>
                  </a:cubicBezTo>
                  <a:cubicBezTo>
                    <a:pt x="377600" y="382156"/>
                    <a:pt x="350683" y="408859"/>
                    <a:pt x="317500" y="408859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6" name="TextBox 136"/>
            <p:cNvSpPr txBox="1"/>
            <p:nvPr/>
          </p:nvSpPr>
          <p:spPr>
            <a:xfrm>
              <a:off x="171450" y="152400"/>
              <a:ext cx="292100" cy="317500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137" name="Group 137"/>
          <p:cNvGrpSpPr/>
          <p:nvPr/>
        </p:nvGrpSpPr>
        <p:grpSpPr>
          <a:xfrm>
            <a:off x="4467275" y="3309291"/>
            <a:ext cx="345835" cy="289244"/>
            <a:chOff x="0" y="0"/>
            <a:chExt cx="698500" cy="584200"/>
          </a:xfrm>
        </p:grpSpPr>
        <p:sp>
          <p:nvSpPr>
            <p:cNvPr id="138" name="Freeform 138"/>
            <p:cNvSpPr/>
            <p:nvPr/>
          </p:nvSpPr>
          <p:spPr>
            <a:xfrm>
              <a:off x="0" y="0"/>
              <a:ext cx="698500" cy="584200"/>
            </a:xfrm>
            <a:custGeom>
              <a:avLst/>
              <a:gdLst/>
              <a:ahLst/>
              <a:cxnLst/>
              <a:rect l="l" t="t" r="r" b="b"/>
              <a:pathLst>
                <a:path w="698500" h="584200">
                  <a:moveTo>
                    <a:pt x="698500" y="176714"/>
                  </a:moveTo>
                  <a:cubicBezTo>
                    <a:pt x="693867" y="67967"/>
                    <a:pt x="617595" y="0"/>
                    <a:pt x="517807" y="0"/>
                  </a:cubicBezTo>
                  <a:cubicBezTo>
                    <a:pt x="442018" y="2"/>
                    <a:pt x="371789" y="45644"/>
                    <a:pt x="342391" y="110355"/>
                  </a:cubicBezTo>
                  <a:cubicBezTo>
                    <a:pt x="314122" y="45646"/>
                    <a:pt x="246606" y="0"/>
                    <a:pt x="173732" y="0"/>
                  </a:cubicBezTo>
                  <a:cubicBezTo>
                    <a:pt x="77783" y="0"/>
                    <a:pt x="4455" y="67967"/>
                    <a:pt x="0" y="176714"/>
                  </a:cubicBezTo>
                  <a:cubicBezTo>
                    <a:pt x="0" y="402599"/>
                    <a:pt x="173168" y="513406"/>
                    <a:pt x="342391" y="584200"/>
                  </a:cubicBezTo>
                  <a:cubicBezTo>
                    <a:pt x="518403" y="513408"/>
                    <a:pt x="698500" y="402626"/>
                    <a:pt x="698500" y="176714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9" name="TextBox 139"/>
            <p:cNvSpPr txBox="1"/>
            <p:nvPr/>
          </p:nvSpPr>
          <p:spPr>
            <a:xfrm>
              <a:off x="63500" y="31750"/>
              <a:ext cx="571500" cy="476250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140" name="Group 140"/>
          <p:cNvGrpSpPr/>
          <p:nvPr/>
        </p:nvGrpSpPr>
        <p:grpSpPr>
          <a:xfrm>
            <a:off x="4813110" y="3309291"/>
            <a:ext cx="345835" cy="289244"/>
            <a:chOff x="0" y="0"/>
            <a:chExt cx="698500" cy="584200"/>
          </a:xfrm>
        </p:grpSpPr>
        <p:sp>
          <p:nvSpPr>
            <p:cNvPr id="141" name="Freeform 141"/>
            <p:cNvSpPr/>
            <p:nvPr/>
          </p:nvSpPr>
          <p:spPr>
            <a:xfrm>
              <a:off x="0" y="0"/>
              <a:ext cx="698500" cy="584200"/>
            </a:xfrm>
            <a:custGeom>
              <a:avLst/>
              <a:gdLst/>
              <a:ahLst/>
              <a:cxnLst/>
              <a:rect l="l" t="t" r="r" b="b"/>
              <a:pathLst>
                <a:path w="698500" h="584200">
                  <a:moveTo>
                    <a:pt x="698500" y="176714"/>
                  </a:moveTo>
                  <a:cubicBezTo>
                    <a:pt x="693867" y="67967"/>
                    <a:pt x="617595" y="0"/>
                    <a:pt x="517807" y="0"/>
                  </a:cubicBezTo>
                  <a:cubicBezTo>
                    <a:pt x="442018" y="2"/>
                    <a:pt x="371789" y="45644"/>
                    <a:pt x="342391" y="110355"/>
                  </a:cubicBezTo>
                  <a:cubicBezTo>
                    <a:pt x="314122" y="45646"/>
                    <a:pt x="246606" y="0"/>
                    <a:pt x="173732" y="0"/>
                  </a:cubicBezTo>
                  <a:cubicBezTo>
                    <a:pt x="77783" y="0"/>
                    <a:pt x="4455" y="67967"/>
                    <a:pt x="0" y="176714"/>
                  </a:cubicBezTo>
                  <a:cubicBezTo>
                    <a:pt x="0" y="402599"/>
                    <a:pt x="173168" y="513406"/>
                    <a:pt x="342391" y="584200"/>
                  </a:cubicBezTo>
                  <a:cubicBezTo>
                    <a:pt x="518403" y="513408"/>
                    <a:pt x="698500" y="402626"/>
                    <a:pt x="698500" y="176714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42" name="TextBox 142"/>
            <p:cNvSpPr txBox="1"/>
            <p:nvPr/>
          </p:nvSpPr>
          <p:spPr>
            <a:xfrm>
              <a:off x="63500" y="31750"/>
              <a:ext cx="571500" cy="476250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marL="0" lvl="0" indent="0" algn="ctr">
                <a:lnSpc>
                  <a:spcPts val="2667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3" name="Group 143"/>
          <p:cNvGrpSpPr/>
          <p:nvPr/>
        </p:nvGrpSpPr>
        <p:grpSpPr>
          <a:xfrm>
            <a:off x="5158945" y="3309291"/>
            <a:ext cx="345835" cy="289244"/>
            <a:chOff x="0" y="0"/>
            <a:chExt cx="698500" cy="584200"/>
          </a:xfrm>
        </p:grpSpPr>
        <p:sp>
          <p:nvSpPr>
            <p:cNvPr id="144" name="Freeform 144"/>
            <p:cNvSpPr/>
            <p:nvPr/>
          </p:nvSpPr>
          <p:spPr>
            <a:xfrm>
              <a:off x="0" y="0"/>
              <a:ext cx="698500" cy="584200"/>
            </a:xfrm>
            <a:custGeom>
              <a:avLst/>
              <a:gdLst/>
              <a:ahLst/>
              <a:cxnLst/>
              <a:rect l="l" t="t" r="r" b="b"/>
              <a:pathLst>
                <a:path w="698500" h="584200">
                  <a:moveTo>
                    <a:pt x="698500" y="176714"/>
                  </a:moveTo>
                  <a:cubicBezTo>
                    <a:pt x="693867" y="67967"/>
                    <a:pt x="617595" y="0"/>
                    <a:pt x="517807" y="0"/>
                  </a:cubicBezTo>
                  <a:cubicBezTo>
                    <a:pt x="442018" y="2"/>
                    <a:pt x="371789" y="45644"/>
                    <a:pt x="342391" y="110355"/>
                  </a:cubicBezTo>
                  <a:cubicBezTo>
                    <a:pt x="314122" y="45646"/>
                    <a:pt x="246606" y="0"/>
                    <a:pt x="173732" y="0"/>
                  </a:cubicBezTo>
                  <a:cubicBezTo>
                    <a:pt x="77783" y="0"/>
                    <a:pt x="4455" y="67967"/>
                    <a:pt x="0" y="176714"/>
                  </a:cubicBezTo>
                  <a:cubicBezTo>
                    <a:pt x="0" y="402599"/>
                    <a:pt x="173168" y="513406"/>
                    <a:pt x="342391" y="584200"/>
                  </a:cubicBezTo>
                  <a:cubicBezTo>
                    <a:pt x="518403" y="513408"/>
                    <a:pt x="698500" y="402626"/>
                    <a:pt x="698500" y="176714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45" name="TextBox 145"/>
            <p:cNvSpPr txBox="1"/>
            <p:nvPr/>
          </p:nvSpPr>
          <p:spPr>
            <a:xfrm>
              <a:off x="63500" y="31750"/>
              <a:ext cx="571500" cy="476250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146" name="Group 146"/>
          <p:cNvGrpSpPr/>
          <p:nvPr/>
        </p:nvGrpSpPr>
        <p:grpSpPr>
          <a:xfrm rot="-20234">
            <a:off x="6728024" y="3224311"/>
            <a:ext cx="517352" cy="494712"/>
            <a:chOff x="0" y="0"/>
            <a:chExt cx="812800" cy="773430"/>
          </a:xfrm>
        </p:grpSpPr>
        <p:sp>
          <p:nvSpPr>
            <p:cNvPr id="147" name="Freeform 147"/>
            <p:cNvSpPr/>
            <p:nvPr/>
          </p:nvSpPr>
          <p:spPr>
            <a:xfrm>
              <a:off x="84637" y="91048"/>
              <a:ext cx="643525" cy="615811"/>
            </a:xfrm>
            <a:custGeom>
              <a:avLst/>
              <a:gdLst/>
              <a:ahLst/>
              <a:cxnLst/>
              <a:rect l="l" t="t" r="r" b="b"/>
              <a:pathLst>
                <a:path w="643525" h="615811">
                  <a:moveTo>
                    <a:pt x="356689" y="26028"/>
                  </a:moveTo>
                  <a:lnTo>
                    <a:pt x="377007" y="94136"/>
                  </a:lnTo>
                  <a:cubicBezTo>
                    <a:pt x="397643" y="163311"/>
                    <a:pt x="461910" y="210208"/>
                    <a:pt x="534083" y="208759"/>
                  </a:cubicBezTo>
                  <a:lnTo>
                    <a:pt x="606013" y="207315"/>
                  </a:lnTo>
                  <a:cubicBezTo>
                    <a:pt x="622236" y="206989"/>
                    <a:pt x="636755" y="217335"/>
                    <a:pt x="641743" y="232776"/>
                  </a:cubicBezTo>
                  <a:cubicBezTo>
                    <a:pt x="646730" y="248217"/>
                    <a:pt x="641007" y="265102"/>
                    <a:pt x="627659" y="274328"/>
                  </a:cubicBezTo>
                  <a:lnTo>
                    <a:pt x="569587" y="314466"/>
                  </a:lnTo>
                  <a:cubicBezTo>
                    <a:pt x="510213" y="355504"/>
                    <a:pt x="485555" y="431139"/>
                    <a:pt x="509334" y="499286"/>
                  </a:cubicBezTo>
                  <a:lnTo>
                    <a:pt x="532972" y="567028"/>
                  </a:lnTo>
                  <a:cubicBezTo>
                    <a:pt x="538309" y="582324"/>
                    <a:pt x="532984" y="599310"/>
                    <a:pt x="519870" y="608821"/>
                  </a:cubicBezTo>
                  <a:cubicBezTo>
                    <a:pt x="506756" y="618332"/>
                    <a:pt x="488957" y="618119"/>
                    <a:pt x="476075" y="608295"/>
                  </a:cubicBezTo>
                  <a:lnTo>
                    <a:pt x="418911" y="564699"/>
                  </a:lnTo>
                  <a:cubicBezTo>
                    <a:pt x="361536" y="520944"/>
                    <a:pt x="281990" y="520944"/>
                    <a:pt x="224615" y="564699"/>
                  </a:cubicBezTo>
                  <a:lnTo>
                    <a:pt x="167451" y="608295"/>
                  </a:lnTo>
                  <a:cubicBezTo>
                    <a:pt x="154569" y="618119"/>
                    <a:pt x="136770" y="618332"/>
                    <a:pt x="123656" y="608821"/>
                  </a:cubicBezTo>
                  <a:cubicBezTo>
                    <a:pt x="110542" y="599310"/>
                    <a:pt x="105217" y="582324"/>
                    <a:pt x="110554" y="567028"/>
                  </a:cubicBezTo>
                  <a:lnTo>
                    <a:pt x="134192" y="499286"/>
                  </a:lnTo>
                  <a:cubicBezTo>
                    <a:pt x="157971" y="431139"/>
                    <a:pt x="133313" y="355504"/>
                    <a:pt x="73939" y="314466"/>
                  </a:cubicBezTo>
                  <a:lnTo>
                    <a:pt x="15867" y="274328"/>
                  </a:lnTo>
                  <a:cubicBezTo>
                    <a:pt x="2519" y="265102"/>
                    <a:pt x="-3204" y="248217"/>
                    <a:pt x="1783" y="232776"/>
                  </a:cubicBezTo>
                  <a:cubicBezTo>
                    <a:pt x="6771" y="217335"/>
                    <a:pt x="21290" y="206989"/>
                    <a:pt x="37513" y="207315"/>
                  </a:cubicBezTo>
                  <a:lnTo>
                    <a:pt x="109443" y="208759"/>
                  </a:lnTo>
                  <a:cubicBezTo>
                    <a:pt x="181616" y="210208"/>
                    <a:pt x="245883" y="163311"/>
                    <a:pt x="266519" y="94136"/>
                  </a:cubicBezTo>
                  <a:lnTo>
                    <a:pt x="286837" y="26028"/>
                  </a:lnTo>
                  <a:cubicBezTo>
                    <a:pt x="291444" y="10584"/>
                    <a:pt x="305647" y="0"/>
                    <a:pt x="321763" y="0"/>
                  </a:cubicBezTo>
                  <a:cubicBezTo>
                    <a:pt x="337879" y="0"/>
                    <a:pt x="352082" y="10584"/>
                    <a:pt x="356689" y="26028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48" name="TextBox 148"/>
            <p:cNvSpPr txBox="1"/>
            <p:nvPr/>
          </p:nvSpPr>
          <p:spPr>
            <a:xfrm>
              <a:off x="259666" y="226423"/>
              <a:ext cx="293469" cy="355305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149" name="Group 149"/>
          <p:cNvGrpSpPr/>
          <p:nvPr/>
        </p:nvGrpSpPr>
        <p:grpSpPr>
          <a:xfrm rot="-20234">
            <a:off x="7114142" y="3223284"/>
            <a:ext cx="517352" cy="494712"/>
            <a:chOff x="0" y="0"/>
            <a:chExt cx="812800" cy="773430"/>
          </a:xfrm>
        </p:grpSpPr>
        <p:sp>
          <p:nvSpPr>
            <p:cNvPr id="150" name="Freeform 150"/>
            <p:cNvSpPr/>
            <p:nvPr/>
          </p:nvSpPr>
          <p:spPr>
            <a:xfrm>
              <a:off x="84637" y="91048"/>
              <a:ext cx="643525" cy="615811"/>
            </a:xfrm>
            <a:custGeom>
              <a:avLst/>
              <a:gdLst/>
              <a:ahLst/>
              <a:cxnLst/>
              <a:rect l="l" t="t" r="r" b="b"/>
              <a:pathLst>
                <a:path w="643525" h="615811">
                  <a:moveTo>
                    <a:pt x="356689" y="26028"/>
                  </a:moveTo>
                  <a:lnTo>
                    <a:pt x="377007" y="94136"/>
                  </a:lnTo>
                  <a:cubicBezTo>
                    <a:pt x="397643" y="163311"/>
                    <a:pt x="461910" y="210208"/>
                    <a:pt x="534083" y="208759"/>
                  </a:cubicBezTo>
                  <a:lnTo>
                    <a:pt x="606013" y="207315"/>
                  </a:lnTo>
                  <a:cubicBezTo>
                    <a:pt x="622236" y="206989"/>
                    <a:pt x="636755" y="217335"/>
                    <a:pt x="641743" y="232776"/>
                  </a:cubicBezTo>
                  <a:cubicBezTo>
                    <a:pt x="646730" y="248217"/>
                    <a:pt x="641007" y="265102"/>
                    <a:pt x="627659" y="274328"/>
                  </a:cubicBezTo>
                  <a:lnTo>
                    <a:pt x="569587" y="314466"/>
                  </a:lnTo>
                  <a:cubicBezTo>
                    <a:pt x="510213" y="355504"/>
                    <a:pt x="485555" y="431139"/>
                    <a:pt x="509334" y="499286"/>
                  </a:cubicBezTo>
                  <a:lnTo>
                    <a:pt x="532972" y="567028"/>
                  </a:lnTo>
                  <a:cubicBezTo>
                    <a:pt x="538309" y="582324"/>
                    <a:pt x="532984" y="599310"/>
                    <a:pt x="519870" y="608821"/>
                  </a:cubicBezTo>
                  <a:cubicBezTo>
                    <a:pt x="506756" y="618332"/>
                    <a:pt x="488957" y="618119"/>
                    <a:pt x="476075" y="608295"/>
                  </a:cubicBezTo>
                  <a:lnTo>
                    <a:pt x="418911" y="564699"/>
                  </a:lnTo>
                  <a:cubicBezTo>
                    <a:pt x="361536" y="520944"/>
                    <a:pt x="281990" y="520944"/>
                    <a:pt x="224615" y="564699"/>
                  </a:cubicBezTo>
                  <a:lnTo>
                    <a:pt x="167451" y="608295"/>
                  </a:lnTo>
                  <a:cubicBezTo>
                    <a:pt x="154569" y="618119"/>
                    <a:pt x="136770" y="618332"/>
                    <a:pt x="123656" y="608821"/>
                  </a:cubicBezTo>
                  <a:cubicBezTo>
                    <a:pt x="110542" y="599310"/>
                    <a:pt x="105217" y="582324"/>
                    <a:pt x="110554" y="567028"/>
                  </a:cubicBezTo>
                  <a:lnTo>
                    <a:pt x="134192" y="499286"/>
                  </a:lnTo>
                  <a:cubicBezTo>
                    <a:pt x="157971" y="431139"/>
                    <a:pt x="133313" y="355504"/>
                    <a:pt x="73939" y="314466"/>
                  </a:cubicBezTo>
                  <a:lnTo>
                    <a:pt x="15867" y="274328"/>
                  </a:lnTo>
                  <a:cubicBezTo>
                    <a:pt x="2519" y="265102"/>
                    <a:pt x="-3204" y="248217"/>
                    <a:pt x="1783" y="232776"/>
                  </a:cubicBezTo>
                  <a:cubicBezTo>
                    <a:pt x="6771" y="217335"/>
                    <a:pt x="21290" y="206989"/>
                    <a:pt x="37513" y="207315"/>
                  </a:cubicBezTo>
                  <a:lnTo>
                    <a:pt x="109443" y="208759"/>
                  </a:lnTo>
                  <a:cubicBezTo>
                    <a:pt x="181616" y="210208"/>
                    <a:pt x="245883" y="163311"/>
                    <a:pt x="266519" y="94136"/>
                  </a:cubicBezTo>
                  <a:lnTo>
                    <a:pt x="286837" y="26028"/>
                  </a:lnTo>
                  <a:cubicBezTo>
                    <a:pt x="291444" y="10584"/>
                    <a:pt x="305647" y="0"/>
                    <a:pt x="321763" y="0"/>
                  </a:cubicBezTo>
                  <a:cubicBezTo>
                    <a:pt x="337879" y="0"/>
                    <a:pt x="352082" y="10584"/>
                    <a:pt x="356689" y="26028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51" name="TextBox 151"/>
            <p:cNvSpPr txBox="1"/>
            <p:nvPr/>
          </p:nvSpPr>
          <p:spPr>
            <a:xfrm>
              <a:off x="259666" y="226423"/>
              <a:ext cx="293469" cy="355305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152" name="Group 152"/>
          <p:cNvGrpSpPr/>
          <p:nvPr/>
        </p:nvGrpSpPr>
        <p:grpSpPr>
          <a:xfrm rot="-20234">
            <a:off x="7518373" y="3220905"/>
            <a:ext cx="517352" cy="494712"/>
            <a:chOff x="0" y="0"/>
            <a:chExt cx="812800" cy="773430"/>
          </a:xfrm>
        </p:grpSpPr>
        <p:sp>
          <p:nvSpPr>
            <p:cNvPr id="153" name="Freeform 153"/>
            <p:cNvSpPr/>
            <p:nvPr/>
          </p:nvSpPr>
          <p:spPr>
            <a:xfrm>
              <a:off x="84637" y="91048"/>
              <a:ext cx="643525" cy="615811"/>
            </a:xfrm>
            <a:custGeom>
              <a:avLst/>
              <a:gdLst/>
              <a:ahLst/>
              <a:cxnLst/>
              <a:rect l="l" t="t" r="r" b="b"/>
              <a:pathLst>
                <a:path w="643525" h="615811">
                  <a:moveTo>
                    <a:pt x="356689" y="26028"/>
                  </a:moveTo>
                  <a:lnTo>
                    <a:pt x="377007" y="94136"/>
                  </a:lnTo>
                  <a:cubicBezTo>
                    <a:pt x="397643" y="163311"/>
                    <a:pt x="461910" y="210208"/>
                    <a:pt x="534083" y="208759"/>
                  </a:cubicBezTo>
                  <a:lnTo>
                    <a:pt x="606013" y="207315"/>
                  </a:lnTo>
                  <a:cubicBezTo>
                    <a:pt x="622236" y="206989"/>
                    <a:pt x="636755" y="217335"/>
                    <a:pt x="641743" y="232776"/>
                  </a:cubicBezTo>
                  <a:cubicBezTo>
                    <a:pt x="646730" y="248217"/>
                    <a:pt x="641007" y="265102"/>
                    <a:pt x="627659" y="274328"/>
                  </a:cubicBezTo>
                  <a:lnTo>
                    <a:pt x="569587" y="314466"/>
                  </a:lnTo>
                  <a:cubicBezTo>
                    <a:pt x="510213" y="355504"/>
                    <a:pt x="485555" y="431139"/>
                    <a:pt x="509334" y="499286"/>
                  </a:cubicBezTo>
                  <a:lnTo>
                    <a:pt x="532972" y="567028"/>
                  </a:lnTo>
                  <a:cubicBezTo>
                    <a:pt x="538309" y="582324"/>
                    <a:pt x="532984" y="599310"/>
                    <a:pt x="519870" y="608821"/>
                  </a:cubicBezTo>
                  <a:cubicBezTo>
                    <a:pt x="506756" y="618332"/>
                    <a:pt x="488957" y="618119"/>
                    <a:pt x="476075" y="608295"/>
                  </a:cubicBezTo>
                  <a:lnTo>
                    <a:pt x="418911" y="564699"/>
                  </a:lnTo>
                  <a:cubicBezTo>
                    <a:pt x="361536" y="520944"/>
                    <a:pt x="281990" y="520944"/>
                    <a:pt x="224615" y="564699"/>
                  </a:cubicBezTo>
                  <a:lnTo>
                    <a:pt x="167451" y="608295"/>
                  </a:lnTo>
                  <a:cubicBezTo>
                    <a:pt x="154569" y="618119"/>
                    <a:pt x="136770" y="618332"/>
                    <a:pt x="123656" y="608821"/>
                  </a:cubicBezTo>
                  <a:cubicBezTo>
                    <a:pt x="110542" y="599310"/>
                    <a:pt x="105217" y="582324"/>
                    <a:pt x="110554" y="567028"/>
                  </a:cubicBezTo>
                  <a:lnTo>
                    <a:pt x="134192" y="499286"/>
                  </a:lnTo>
                  <a:cubicBezTo>
                    <a:pt x="157971" y="431139"/>
                    <a:pt x="133313" y="355504"/>
                    <a:pt x="73939" y="314466"/>
                  </a:cubicBezTo>
                  <a:lnTo>
                    <a:pt x="15867" y="274328"/>
                  </a:lnTo>
                  <a:cubicBezTo>
                    <a:pt x="2519" y="265102"/>
                    <a:pt x="-3204" y="248217"/>
                    <a:pt x="1783" y="232776"/>
                  </a:cubicBezTo>
                  <a:cubicBezTo>
                    <a:pt x="6771" y="217335"/>
                    <a:pt x="21290" y="206989"/>
                    <a:pt x="37513" y="207315"/>
                  </a:cubicBezTo>
                  <a:lnTo>
                    <a:pt x="109443" y="208759"/>
                  </a:lnTo>
                  <a:cubicBezTo>
                    <a:pt x="181616" y="210208"/>
                    <a:pt x="245883" y="163311"/>
                    <a:pt x="266519" y="94136"/>
                  </a:cubicBezTo>
                  <a:lnTo>
                    <a:pt x="286837" y="26028"/>
                  </a:lnTo>
                  <a:cubicBezTo>
                    <a:pt x="291444" y="10584"/>
                    <a:pt x="305647" y="0"/>
                    <a:pt x="321763" y="0"/>
                  </a:cubicBezTo>
                  <a:cubicBezTo>
                    <a:pt x="337879" y="0"/>
                    <a:pt x="352082" y="10584"/>
                    <a:pt x="356689" y="26028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54" name="TextBox 154"/>
            <p:cNvSpPr txBox="1"/>
            <p:nvPr/>
          </p:nvSpPr>
          <p:spPr>
            <a:xfrm>
              <a:off x="259666" y="226423"/>
              <a:ext cx="293469" cy="355305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sp>
        <p:nvSpPr>
          <p:cNvPr id="155" name="AutoShape 155"/>
          <p:cNvSpPr/>
          <p:nvPr/>
        </p:nvSpPr>
        <p:spPr>
          <a:xfrm flipV="1">
            <a:off x="6026485" y="3242651"/>
            <a:ext cx="0" cy="63595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6" name="AutoShape 156"/>
          <p:cNvSpPr/>
          <p:nvPr/>
        </p:nvSpPr>
        <p:spPr>
          <a:xfrm flipV="1">
            <a:off x="3951862" y="3242651"/>
            <a:ext cx="0" cy="63595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7" name="AutoShape 157"/>
          <p:cNvSpPr/>
          <p:nvPr/>
        </p:nvSpPr>
        <p:spPr>
          <a:xfrm flipV="1">
            <a:off x="7165755" y="2069494"/>
            <a:ext cx="0" cy="110097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58" name="Group 158"/>
          <p:cNvGrpSpPr/>
          <p:nvPr/>
        </p:nvGrpSpPr>
        <p:grpSpPr>
          <a:xfrm>
            <a:off x="6347188" y="2371834"/>
            <a:ext cx="212119" cy="535280"/>
            <a:chOff x="0" y="0"/>
            <a:chExt cx="55867" cy="140979"/>
          </a:xfrm>
        </p:grpSpPr>
        <p:sp>
          <p:nvSpPr>
            <p:cNvPr id="159" name="Freeform 159"/>
            <p:cNvSpPr/>
            <p:nvPr/>
          </p:nvSpPr>
          <p:spPr>
            <a:xfrm>
              <a:off x="0" y="0"/>
              <a:ext cx="55867" cy="140979"/>
            </a:xfrm>
            <a:custGeom>
              <a:avLst/>
              <a:gdLst/>
              <a:ahLst/>
              <a:cxnLst/>
              <a:rect l="l" t="t" r="r" b="b"/>
              <a:pathLst>
                <a:path w="55867" h="140979">
                  <a:moveTo>
                    <a:pt x="0" y="0"/>
                  </a:moveTo>
                  <a:lnTo>
                    <a:pt x="55867" y="0"/>
                  </a:lnTo>
                  <a:lnTo>
                    <a:pt x="55867" y="140979"/>
                  </a:lnTo>
                  <a:lnTo>
                    <a:pt x="0" y="14097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0" name="TextBox 160"/>
            <p:cNvSpPr txBox="1"/>
            <p:nvPr/>
          </p:nvSpPr>
          <p:spPr>
            <a:xfrm>
              <a:off x="0" y="-76200"/>
              <a:ext cx="55867" cy="217179"/>
            </a:xfrm>
            <a:prstGeom prst="rect">
              <a:avLst/>
            </a:prstGeom>
          </p:spPr>
          <p:txBody>
            <a:bodyPr lIns="69124" tIns="69124" rIns="69124" bIns="69124" rtlCol="0" anchor="ctr"/>
            <a:lstStyle/>
            <a:p>
              <a:pPr algn="ctr">
                <a:lnSpc>
                  <a:spcPts val="2578"/>
                </a:lnSpc>
              </a:pPr>
              <a:endParaRPr/>
            </a:p>
          </p:txBody>
        </p:sp>
      </p:grpSp>
      <p:sp>
        <p:nvSpPr>
          <p:cNvPr id="161" name="Freeform 161"/>
          <p:cNvSpPr/>
          <p:nvPr/>
        </p:nvSpPr>
        <p:spPr>
          <a:xfrm>
            <a:off x="7446047" y="4154043"/>
            <a:ext cx="1225194" cy="975050"/>
          </a:xfrm>
          <a:custGeom>
            <a:avLst/>
            <a:gdLst/>
            <a:ahLst/>
            <a:cxnLst/>
            <a:rect l="l" t="t" r="r" b="b"/>
            <a:pathLst>
              <a:path w="1225194" h="975050">
                <a:moveTo>
                  <a:pt x="0" y="0"/>
                </a:moveTo>
                <a:lnTo>
                  <a:pt x="1225194" y="0"/>
                </a:lnTo>
                <a:lnTo>
                  <a:pt x="1225194" y="975050"/>
                </a:lnTo>
                <a:lnTo>
                  <a:pt x="0" y="9750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62" name="TextBox 162"/>
          <p:cNvSpPr txBox="1"/>
          <p:nvPr/>
        </p:nvSpPr>
        <p:spPr>
          <a:xfrm>
            <a:off x="7601363" y="4293249"/>
            <a:ext cx="967318" cy="384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758"/>
              </a:lnSpc>
            </a:pPr>
            <a:r>
              <a:rPr lang="he-IL" sz="1970">
                <a:solidFill>
                  <a:srgbClr val="8D173C"/>
                </a:solidFill>
                <a:latin typeface="Polin"/>
                <a:ea typeface="Polin"/>
                <a:cs typeface="Polin"/>
                <a:sym typeface="Polin"/>
                <a:rtl/>
              </a:rPr>
              <a:t>תובנה</a:t>
            </a:r>
          </a:p>
        </p:txBody>
      </p:sp>
      <p:sp>
        <p:nvSpPr>
          <p:cNvPr id="163" name="TextBox 163"/>
          <p:cNvSpPr txBox="1"/>
          <p:nvPr/>
        </p:nvSpPr>
        <p:spPr>
          <a:xfrm>
            <a:off x="6126024" y="1236403"/>
            <a:ext cx="2251209" cy="535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3941"/>
              </a:lnSpc>
              <a:spcBef>
                <a:spcPct val="0"/>
              </a:spcBef>
            </a:pPr>
            <a:r>
              <a:rPr lang="he-IL" sz="2815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/>
              </a:rPr>
              <a:t>מרחב</a:t>
            </a:r>
          </a:p>
        </p:txBody>
      </p:sp>
      <p:sp>
        <p:nvSpPr>
          <p:cNvPr id="164" name="TextBox 164"/>
          <p:cNvSpPr txBox="1"/>
          <p:nvPr/>
        </p:nvSpPr>
        <p:spPr>
          <a:xfrm>
            <a:off x="2564895" y="1391038"/>
            <a:ext cx="1777824" cy="384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758"/>
              </a:lnSpc>
            </a:pPr>
            <a:r>
              <a:rPr lang="he-IL" sz="1970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/>
              </a:rPr>
              <a:t>אורחים ושותפים:</a:t>
            </a:r>
          </a:p>
        </p:txBody>
      </p:sp>
      <p:sp>
        <p:nvSpPr>
          <p:cNvPr id="165" name="TextBox 165"/>
          <p:cNvSpPr txBox="1"/>
          <p:nvPr/>
        </p:nvSpPr>
        <p:spPr>
          <a:xfrm>
            <a:off x="5851887" y="1883884"/>
            <a:ext cx="806536" cy="319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758"/>
              </a:lnSpc>
            </a:pPr>
            <a:r>
              <a:rPr lang="he-IL" sz="1970" dirty="0">
                <a:solidFill>
                  <a:srgbClr val="8D173C"/>
                </a:solidFill>
                <a:latin typeface="Polin"/>
                <a:ea typeface="Polin"/>
                <a:cs typeface="Polin"/>
                <a:sym typeface="Polin"/>
                <a:rtl/>
              </a:rPr>
              <a:t>אנרגיה</a:t>
            </a:r>
          </a:p>
        </p:txBody>
      </p:sp>
      <p:sp>
        <p:nvSpPr>
          <p:cNvPr id="166" name="TextBox 166"/>
          <p:cNvSpPr txBox="1"/>
          <p:nvPr/>
        </p:nvSpPr>
        <p:spPr>
          <a:xfrm>
            <a:off x="6893509" y="3615851"/>
            <a:ext cx="1053153" cy="384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758"/>
              </a:lnSpc>
            </a:pPr>
            <a:r>
              <a:rPr lang="he-IL" sz="1970">
                <a:solidFill>
                  <a:srgbClr val="8D173C"/>
                </a:solidFill>
                <a:latin typeface="Polin"/>
                <a:ea typeface="Polin"/>
                <a:cs typeface="Polin"/>
                <a:sym typeface="Polin"/>
                <a:rtl/>
              </a:rPr>
              <a:t>מסוגלות</a:t>
            </a:r>
          </a:p>
        </p:txBody>
      </p:sp>
      <p:sp>
        <p:nvSpPr>
          <p:cNvPr id="167" name="TextBox 167"/>
          <p:cNvSpPr txBox="1"/>
          <p:nvPr/>
        </p:nvSpPr>
        <p:spPr>
          <a:xfrm>
            <a:off x="4431945" y="3591811"/>
            <a:ext cx="1072836" cy="319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758"/>
              </a:lnSpc>
            </a:pPr>
            <a:r>
              <a:rPr lang="he-IL" sz="1970" dirty="0">
                <a:solidFill>
                  <a:srgbClr val="8D173C"/>
                </a:solidFill>
                <a:latin typeface="Polin"/>
                <a:ea typeface="Polin"/>
                <a:cs typeface="Polin"/>
                <a:sym typeface="Polin"/>
                <a:rtl/>
              </a:rPr>
              <a:t>משמעות</a:t>
            </a:r>
          </a:p>
        </p:txBody>
      </p:sp>
      <p:sp>
        <p:nvSpPr>
          <p:cNvPr id="168" name="TextBox 168"/>
          <p:cNvSpPr txBox="1"/>
          <p:nvPr/>
        </p:nvSpPr>
        <p:spPr>
          <a:xfrm>
            <a:off x="1990063" y="3611336"/>
            <a:ext cx="1053153" cy="319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758"/>
              </a:lnSpc>
            </a:pPr>
            <a:r>
              <a:rPr lang="he-IL" sz="1970" dirty="0">
                <a:solidFill>
                  <a:srgbClr val="8D173C"/>
                </a:solidFill>
                <a:latin typeface="Polin"/>
                <a:ea typeface="Polin"/>
                <a:cs typeface="Polin"/>
                <a:sym typeface="Polin"/>
                <a:rtl/>
              </a:rPr>
              <a:t>השפעה</a:t>
            </a:r>
          </a:p>
        </p:txBody>
      </p:sp>
      <p:sp>
        <p:nvSpPr>
          <p:cNvPr id="169" name="TextBox 169"/>
          <p:cNvSpPr txBox="1"/>
          <p:nvPr/>
        </p:nvSpPr>
        <p:spPr>
          <a:xfrm>
            <a:off x="8271624" y="1890995"/>
            <a:ext cx="408310" cy="319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758"/>
              </a:lnSpc>
            </a:pPr>
            <a:r>
              <a:rPr lang="he-IL" sz="1970" dirty="0">
                <a:solidFill>
                  <a:srgbClr val="8D173C"/>
                </a:solidFill>
                <a:latin typeface="Polin"/>
                <a:ea typeface="Polin"/>
                <a:cs typeface="Polin"/>
                <a:sym typeface="Polin"/>
                <a:rtl/>
              </a:rPr>
              <a:t>זמן</a:t>
            </a:r>
          </a:p>
        </p:txBody>
      </p:sp>
      <p:grpSp>
        <p:nvGrpSpPr>
          <p:cNvPr id="170" name="Group 170"/>
          <p:cNvGrpSpPr/>
          <p:nvPr/>
        </p:nvGrpSpPr>
        <p:grpSpPr>
          <a:xfrm>
            <a:off x="1235606" y="5482637"/>
            <a:ext cx="7701487" cy="3731583"/>
            <a:chOff x="0" y="0"/>
            <a:chExt cx="1960808" cy="950065"/>
          </a:xfrm>
        </p:grpSpPr>
        <p:sp>
          <p:nvSpPr>
            <p:cNvPr id="171" name="Freeform 171"/>
            <p:cNvSpPr/>
            <p:nvPr/>
          </p:nvSpPr>
          <p:spPr>
            <a:xfrm>
              <a:off x="0" y="0"/>
              <a:ext cx="1960808" cy="950065"/>
            </a:xfrm>
            <a:custGeom>
              <a:avLst/>
              <a:gdLst/>
              <a:ahLst/>
              <a:cxnLst/>
              <a:rect l="l" t="t" r="r" b="b"/>
              <a:pathLst>
                <a:path w="1960808" h="950065">
                  <a:moveTo>
                    <a:pt x="8042" y="0"/>
                  </a:moveTo>
                  <a:lnTo>
                    <a:pt x="1952766" y="0"/>
                  </a:lnTo>
                  <a:cubicBezTo>
                    <a:pt x="1957207" y="0"/>
                    <a:pt x="1960808" y="3601"/>
                    <a:pt x="1960808" y="8042"/>
                  </a:cubicBezTo>
                  <a:lnTo>
                    <a:pt x="1960808" y="942024"/>
                  </a:lnTo>
                  <a:cubicBezTo>
                    <a:pt x="1960808" y="946465"/>
                    <a:pt x="1957207" y="950065"/>
                    <a:pt x="1952766" y="950065"/>
                  </a:cubicBezTo>
                  <a:lnTo>
                    <a:pt x="8042" y="950065"/>
                  </a:lnTo>
                  <a:cubicBezTo>
                    <a:pt x="3601" y="950065"/>
                    <a:pt x="0" y="946465"/>
                    <a:pt x="0" y="942024"/>
                  </a:cubicBezTo>
                  <a:lnTo>
                    <a:pt x="0" y="8042"/>
                  </a:lnTo>
                  <a:cubicBezTo>
                    <a:pt x="0" y="3601"/>
                    <a:pt x="3601" y="0"/>
                    <a:pt x="8042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72" name="TextBox 172"/>
            <p:cNvSpPr txBox="1"/>
            <p:nvPr/>
          </p:nvSpPr>
          <p:spPr>
            <a:xfrm>
              <a:off x="0" y="-47625"/>
              <a:ext cx="1960808" cy="997690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3" name="Freeform 173"/>
          <p:cNvSpPr/>
          <p:nvPr/>
        </p:nvSpPr>
        <p:spPr>
          <a:xfrm>
            <a:off x="1345120" y="9066753"/>
            <a:ext cx="6713523" cy="30770"/>
          </a:xfrm>
          <a:custGeom>
            <a:avLst/>
            <a:gdLst/>
            <a:ahLst/>
            <a:cxnLst/>
            <a:rect l="l" t="t" r="r" b="b"/>
            <a:pathLst>
              <a:path w="6713523" h="30770">
                <a:moveTo>
                  <a:pt x="0" y="0"/>
                </a:moveTo>
                <a:lnTo>
                  <a:pt x="6713524" y="0"/>
                </a:lnTo>
                <a:lnTo>
                  <a:pt x="6713524" y="30771"/>
                </a:lnTo>
                <a:lnTo>
                  <a:pt x="0" y="307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4" name="Freeform 174"/>
          <p:cNvSpPr/>
          <p:nvPr/>
        </p:nvSpPr>
        <p:spPr>
          <a:xfrm>
            <a:off x="7354613" y="6154621"/>
            <a:ext cx="933487" cy="933487"/>
          </a:xfrm>
          <a:custGeom>
            <a:avLst/>
            <a:gdLst/>
            <a:ahLst/>
            <a:cxnLst/>
            <a:rect l="l" t="t" r="r" b="b"/>
            <a:pathLst>
              <a:path w="933487" h="933487">
                <a:moveTo>
                  <a:pt x="0" y="0"/>
                </a:moveTo>
                <a:lnTo>
                  <a:pt x="933487" y="0"/>
                </a:lnTo>
                <a:lnTo>
                  <a:pt x="933487" y="933487"/>
                </a:lnTo>
                <a:lnTo>
                  <a:pt x="0" y="933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5" name="Freeform 175"/>
          <p:cNvSpPr/>
          <p:nvPr/>
        </p:nvSpPr>
        <p:spPr>
          <a:xfrm>
            <a:off x="4935423" y="6353274"/>
            <a:ext cx="1689342" cy="677849"/>
          </a:xfrm>
          <a:custGeom>
            <a:avLst/>
            <a:gdLst/>
            <a:ahLst/>
            <a:cxnLst/>
            <a:rect l="l" t="t" r="r" b="b"/>
            <a:pathLst>
              <a:path w="1689342" h="677849">
                <a:moveTo>
                  <a:pt x="0" y="0"/>
                </a:moveTo>
                <a:lnTo>
                  <a:pt x="1689342" y="0"/>
                </a:lnTo>
                <a:lnTo>
                  <a:pt x="1689342" y="677849"/>
                </a:lnTo>
                <a:lnTo>
                  <a:pt x="0" y="6778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76" name="Group 176"/>
          <p:cNvGrpSpPr/>
          <p:nvPr/>
        </p:nvGrpSpPr>
        <p:grpSpPr>
          <a:xfrm>
            <a:off x="5566293" y="5334000"/>
            <a:ext cx="3192444" cy="628228"/>
            <a:chOff x="0" y="0"/>
            <a:chExt cx="635000" cy="124959"/>
          </a:xfrm>
        </p:grpSpPr>
        <p:sp>
          <p:nvSpPr>
            <p:cNvPr id="177" name="Freeform 177"/>
            <p:cNvSpPr/>
            <p:nvPr/>
          </p:nvSpPr>
          <p:spPr>
            <a:xfrm>
              <a:off x="0" y="0"/>
              <a:ext cx="635000" cy="124959"/>
            </a:xfrm>
            <a:custGeom>
              <a:avLst/>
              <a:gdLst/>
              <a:ahLst/>
              <a:cxnLst/>
              <a:rect l="l" t="t" r="r" b="b"/>
              <a:pathLst>
                <a:path w="635000" h="124959">
                  <a:moveTo>
                    <a:pt x="48982" y="0"/>
                  </a:moveTo>
                  <a:lnTo>
                    <a:pt x="586018" y="0"/>
                  </a:lnTo>
                  <a:cubicBezTo>
                    <a:pt x="599009" y="0"/>
                    <a:pt x="611468" y="5161"/>
                    <a:pt x="620654" y="14346"/>
                  </a:cubicBezTo>
                  <a:cubicBezTo>
                    <a:pt x="629839" y="23532"/>
                    <a:pt x="635000" y="35991"/>
                    <a:pt x="635000" y="48982"/>
                  </a:cubicBezTo>
                  <a:lnTo>
                    <a:pt x="635000" y="75977"/>
                  </a:lnTo>
                  <a:cubicBezTo>
                    <a:pt x="635000" y="103029"/>
                    <a:pt x="613070" y="124959"/>
                    <a:pt x="586018" y="124959"/>
                  </a:cubicBezTo>
                  <a:lnTo>
                    <a:pt x="48982" y="124959"/>
                  </a:lnTo>
                  <a:cubicBezTo>
                    <a:pt x="35991" y="124959"/>
                    <a:pt x="23532" y="119799"/>
                    <a:pt x="14346" y="110613"/>
                  </a:cubicBezTo>
                  <a:cubicBezTo>
                    <a:pt x="5161" y="101427"/>
                    <a:pt x="0" y="88968"/>
                    <a:pt x="0" y="75977"/>
                  </a:cubicBezTo>
                  <a:lnTo>
                    <a:pt x="0" y="48982"/>
                  </a:lnTo>
                  <a:cubicBezTo>
                    <a:pt x="0" y="35991"/>
                    <a:pt x="5161" y="23532"/>
                    <a:pt x="14346" y="14346"/>
                  </a:cubicBezTo>
                  <a:cubicBezTo>
                    <a:pt x="23532" y="5161"/>
                    <a:pt x="35991" y="0"/>
                    <a:pt x="48982" y="0"/>
                  </a:cubicBezTo>
                  <a:close/>
                </a:path>
              </a:pathLst>
            </a:custGeom>
            <a:solidFill>
              <a:srgbClr val="F05530"/>
            </a:solidFill>
          </p:spPr>
        </p:sp>
        <p:sp>
          <p:nvSpPr>
            <p:cNvPr id="178" name="TextBox 178"/>
            <p:cNvSpPr txBox="1"/>
            <p:nvPr/>
          </p:nvSpPr>
          <p:spPr>
            <a:xfrm>
              <a:off x="0" y="-76200"/>
              <a:ext cx="635000" cy="201159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179" name="Group 179"/>
          <p:cNvGrpSpPr/>
          <p:nvPr/>
        </p:nvGrpSpPr>
        <p:grpSpPr>
          <a:xfrm>
            <a:off x="1282494" y="5526086"/>
            <a:ext cx="3157628" cy="1512148"/>
            <a:chOff x="0" y="0"/>
            <a:chExt cx="628075" cy="300777"/>
          </a:xfrm>
        </p:grpSpPr>
        <p:sp>
          <p:nvSpPr>
            <p:cNvPr id="180" name="Freeform 180"/>
            <p:cNvSpPr/>
            <p:nvPr/>
          </p:nvSpPr>
          <p:spPr>
            <a:xfrm>
              <a:off x="0" y="0"/>
              <a:ext cx="628075" cy="300777"/>
            </a:xfrm>
            <a:custGeom>
              <a:avLst/>
              <a:gdLst/>
              <a:ahLst/>
              <a:cxnLst/>
              <a:rect l="l" t="t" r="r" b="b"/>
              <a:pathLst>
                <a:path w="628075" h="300777">
                  <a:moveTo>
                    <a:pt x="23458" y="0"/>
                  </a:moveTo>
                  <a:lnTo>
                    <a:pt x="604617" y="0"/>
                  </a:lnTo>
                  <a:cubicBezTo>
                    <a:pt x="617573" y="0"/>
                    <a:pt x="628075" y="10502"/>
                    <a:pt x="628075" y="23458"/>
                  </a:cubicBezTo>
                  <a:lnTo>
                    <a:pt x="628075" y="277319"/>
                  </a:lnTo>
                  <a:cubicBezTo>
                    <a:pt x="628075" y="283541"/>
                    <a:pt x="625603" y="289507"/>
                    <a:pt x="621204" y="293906"/>
                  </a:cubicBezTo>
                  <a:cubicBezTo>
                    <a:pt x="616805" y="298306"/>
                    <a:pt x="610839" y="300777"/>
                    <a:pt x="604617" y="300777"/>
                  </a:cubicBezTo>
                  <a:lnTo>
                    <a:pt x="23458" y="300777"/>
                  </a:lnTo>
                  <a:cubicBezTo>
                    <a:pt x="17236" y="300777"/>
                    <a:pt x="11270" y="298306"/>
                    <a:pt x="6871" y="293906"/>
                  </a:cubicBezTo>
                  <a:cubicBezTo>
                    <a:pt x="2471" y="289507"/>
                    <a:pt x="0" y="283541"/>
                    <a:pt x="0" y="277319"/>
                  </a:cubicBezTo>
                  <a:lnTo>
                    <a:pt x="0" y="23458"/>
                  </a:lnTo>
                  <a:cubicBezTo>
                    <a:pt x="0" y="17236"/>
                    <a:pt x="2471" y="11270"/>
                    <a:pt x="6871" y="6871"/>
                  </a:cubicBezTo>
                  <a:cubicBezTo>
                    <a:pt x="11270" y="2471"/>
                    <a:pt x="17236" y="0"/>
                    <a:pt x="23458" y="0"/>
                  </a:cubicBezTo>
                  <a:close/>
                </a:path>
              </a:pathLst>
            </a:custGeom>
            <a:solidFill>
              <a:srgbClr val="F7D9B9"/>
            </a:solidFill>
            <a:ln cap="sq">
              <a:noFill/>
              <a:prstDash val="solid"/>
              <a:miter/>
            </a:ln>
          </p:spPr>
        </p:sp>
        <p:sp>
          <p:nvSpPr>
            <p:cNvPr id="181" name="TextBox 181"/>
            <p:cNvSpPr txBox="1"/>
            <p:nvPr/>
          </p:nvSpPr>
          <p:spPr>
            <a:xfrm>
              <a:off x="0" y="-76200"/>
              <a:ext cx="628075" cy="376977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sp>
        <p:nvSpPr>
          <p:cNvPr id="182" name="Freeform 182"/>
          <p:cNvSpPr/>
          <p:nvPr/>
        </p:nvSpPr>
        <p:spPr>
          <a:xfrm>
            <a:off x="1345120" y="6542929"/>
            <a:ext cx="564450" cy="495305"/>
          </a:xfrm>
          <a:custGeom>
            <a:avLst/>
            <a:gdLst/>
            <a:ahLst/>
            <a:cxnLst/>
            <a:rect l="l" t="t" r="r" b="b"/>
            <a:pathLst>
              <a:path w="564450" h="495305">
                <a:moveTo>
                  <a:pt x="0" y="0"/>
                </a:moveTo>
                <a:lnTo>
                  <a:pt x="564450" y="0"/>
                </a:lnTo>
                <a:lnTo>
                  <a:pt x="564450" y="495305"/>
                </a:lnTo>
                <a:lnTo>
                  <a:pt x="0" y="49530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83" name="Group 183"/>
          <p:cNvGrpSpPr/>
          <p:nvPr/>
        </p:nvGrpSpPr>
        <p:grpSpPr>
          <a:xfrm>
            <a:off x="1880712" y="7304514"/>
            <a:ext cx="434249" cy="477674"/>
            <a:chOff x="0" y="0"/>
            <a:chExt cx="635000" cy="698500"/>
          </a:xfrm>
        </p:grpSpPr>
        <p:sp>
          <p:nvSpPr>
            <p:cNvPr id="184" name="Freeform 184"/>
            <p:cNvSpPr/>
            <p:nvPr/>
          </p:nvSpPr>
          <p:spPr>
            <a:xfrm>
              <a:off x="0" y="0"/>
              <a:ext cx="635000" cy="698500"/>
            </a:xfrm>
            <a:custGeom>
              <a:avLst/>
              <a:gdLst/>
              <a:ahLst/>
              <a:cxnLst/>
              <a:rect l="l" t="t" r="r" b="b"/>
              <a:pathLst>
                <a:path w="635000" h="698500">
                  <a:moveTo>
                    <a:pt x="567934" y="389141"/>
                  </a:moveTo>
                  <a:lnTo>
                    <a:pt x="472751" y="361668"/>
                  </a:lnTo>
                  <a:cubicBezTo>
                    <a:pt x="460206" y="358047"/>
                    <a:pt x="460206" y="340453"/>
                    <a:pt x="472751" y="336832"/>
                  </a:cubicBezTo>
                  <a:lnTo>
                    <a:pt x="567934" y="309359"/>
                  </a:lnTo>
                  <a:cubicBezTo>
                    <a:pt x="625848" y="292588"/>
                    <a:pt x="652601" y="226466"/>
                    <a:pt x="622559" y="174625"/>
                  </a:cubicBezTo>
                  <a:cubicBezTo>
                    <a:pt x="592353" y="122783"/>
                    <a:pt x="521137" y="112688"/>
                    <a:pt x="477628" y="154142"/>
                  </a:cubicBezTo>
                  <a:lnTo>
                    <a:pt x="406110" y="222067"/>
                  </a:lnTo>
                  <a:cubicBezTo>
                    <a:pt x="396673" y="231030"/>
                    <a:pt x="381264" y="222230"/>
                    <a:pt x="384374" y="209655"/>
                  </a:cubicBezTo>
                  <a:lnTo>
                    <a:pt x="407972" y="114252"/>
                  </a:lnTo>
                  <a:cubicBezTo>
                    <a:pt x="422211" y="56044"/>
                    <a:pt x="377913" y="0"/>
                    <a:pt x="317500" y="0"/>
                  </a:cubicBezTo>
                  <a:cubicBezTo>
                    <a:pt x="257087" y="0"/>
                    <a:pt x="212788" y="56044"/>
                    <a:pt x="227193" y="114252"/>
                  </a:cubicBezTo>
                  <a:lnTo>
                    <a:pt x="250779" y="209658"/>
                  </a:lnTo>
                  <a:cubicBezTo>
                    <a:pt x="253888" y="222232"/>
                    <a:pt x="238477" y="231030"/>
                    <a:pt x="229042" y="222066"/>
                  </a:cubicBezTo>
                  <a:lnTo>
                    <a:pt x="157538" y="154142"/>
                  </a:lnTo>
                  <a:cubicBezTo>
                    <a:pt x="114029" y="112688"/>
                    <a:pt x="42812" y="122783"/>
                    <a:pt x="12606" y="174625"/>
                  </a:cubicBezTo>
                  <a:cubicBezTo>
                    <a:pt x="-17601" y="226466"/>
                    <a:pt x="9151" y="292588"/>
                    <a:pt x="67231" y="309359"/>
                  </a:cubicBezTo>
                  <a:lnTo>
                    <a:pt x="162389" y="336824"/>
                  </a:lnTo>
                  <a:cubicBezTo>
                    <a:pt x="174935" y="340446"/>
                    <a:pt x="174932" y="358045"/>
                    <a:pt x="162385" y="361662"/>
                  </a:cubicBezTo>
                  <a:lnTo>
                    <a:pt x="67066" y="389141"/>
                  </a:lnTo>
                  <a:cubicBezTo>
                    <a:pt x="9151" y="405912"/>
                    <a:pt x="-17601" y="472034"/>
                    <a:pt x="12440" y="523875"/>
                  </a:cubicBezTo>
                  <a:cubicBezTo>
                    <a:pt x="42647" y="575716"/>
                    <a:pt x="113863" y="585813"/>
                    <a:pt x="157372" y="544358"/>
                  </a:cubicBezTo>
                  <a:lnTo>
                    <a:pt x="228890" y="476433"/>
                  </a:lnTo>
                  <a:cubicBezTo>
                    <a:pt x="238327" y="467470"/>
                    <a:pt x="253736" y="476270"/>
                    <a:pt x="250626" y="488845"/>
                  </a:cubicBezTo>
                  <a:lnTo>
                    <a:pt x="227028" y="584248"/>
                  </a:lnTo>
                  <a:cubicBezTo>
                    <a:pt x="212641" y="642456"/>
                    <a:pt x="257087" y="698500"/>
                    <a:pt x="317335" y="698500"/>
                  </a:cubicBezTo>
                  <a:cubicBezTo>
                    <a:pt x="377765" y="698500"/>
                    <a:pt x="422046" y="642456"/>
                    <a:pt x="407660" y="584248"/>
                  </a:cubicBezTo>
                  <a:lnTo>
                    <a:pt x="384062" y="488845"/>
                  </a:lnTo>
                  <a:cubicBezTo>
                    <a:pt x="380952" y="476270"/>
                    <a:pt x="396361" y="467470"/>
                    <a:pt x="405798" y="476433"/>
                  </a:cubicBezTo>
                  <a:lnTo>
                    <a:pt x="477316" y="544358"/>
                  </a:lnTo>
                  <a:cubicBezTo>
                    <a:pt x="520824" y="585813"/>
                    <a:pt x="592041" y="575716"/>
                    <a:pt x="622248" y="523875"/>
                  </a:cubicBezTo>
                  <a:cubicBezTo>
                    <a:pt x="652601" y="472034"/>
                    <a:pt x="625848" y="405912"/>
                    <a:pt x="567934" y="389141"/>
                  </a:cubicBezTo>
                  <a:close/>
                  <a:moveTo>
                    <a:pt x="317500" y="408859"/>
                  </a:moveTo>
                  <a:cubicBezTo>
                    <a:pt x="284317" y="408859"/>
                    <a:pt x="257400" y="382156"/>
                    <a:pt x="257400" y="349250"/>
                  </a:cubicBezTo>
                  <a:cubicBezTo>
                    <a:pt x="257400" y="316344"/>
                    <a:pt x="284317" y="289641"/>
                    <a:pt x="317500" y="289641"/>
                  </a:cubicBezTo>
                  <a:cubicBezTo>
                    <a:pt x="350683" y="289641"/>
                    <a:pt x="377600" y="316344"/>
                    <a:pt x="377600" y="349250"/>
                  </a:cubicBezTo>
                  <a:cubicBezTo>
                    <a:pt x="377600" y="382156"/>
                    <a:pt x="350683" y="408859"/>
                    <a:pt x="317500" y="408859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85" name="TextBox 185"/>
            <p:cNvSpPr txBox="1"/>
            <p:nvPr/>
          </p:nvSpPr>
          <p:spPr>
            <a:xfrm>
              <a:off x="171450" y="152400"/>
              <a:ext cx="292100" cy="317500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186" name="Group 186"/>
          <p:cNvGrpSpPr/>
          <p:nvPr/>
        </p:nvGrpSpPr>
        <p:grpSpPr>
          <a:xfrm>
            <a:off x="2314962" y="7298373"/>
            <a:ext cx="439831" cy="483814"/>
            <a:chOff x="0" y="0"/>
            <a:chExt cx="635000" cy="698500"/>
          </a:xfrm>
        </p:grpSpPr>
        <p:sp>
          <p:nvSpPr>
            <p:cNvPr id="187" name="Freeform 187"/>
            <p:cNvSpPr/>
            <p:nvPr/>
          </p:nvSpPr>
          <p:spPr>
            <a:xfrm>
              <a:off x="0" y="0"/>
              <a:ext cx="635000" cy="698500"/>
            </a:xfrm>
            <a:custGeom>
              <a:avLst/>
              <a:gdLst/>
              <a:ahLst/>
              <a:cxnLst/>
              <a:rect l="l" t="t" r="r" b="b"/>
              <a:pathLst>
                <a:path w="635000" h="698500">
                  <a:moveTo>
                    <a:pt x="567934" y="389141"/>
                  </a:moveTo>
                  <a:lnTo>
                    <a:pt x="472751" y="361668"/>
                  </a:lnTo>
                  <a:cubicBezTo>
                    <a:pt x="460206" y="358047"/>
                    <a:pt x="460206" y="340453"/>
                    <a:pt x="472751" y="336832"/>
                  </a:cubicBezTo>
                  <a:lnTo>
                    <a:pt x="567934" y="309359"/>
                  </a:lnTo>
                  <a:cubicBezTo>
                    <a:pt x="625848" y="292588"/>
                    <a:pt x="652601" y="226466"/>
                    <a:pt x="622559" y="174625"/>
                  </a:cubicBezTo>
                  <a:cubicBezTo>
                    <a:pt x="592353" y="122783"/>
                    <a:pt x="521137" y="112688"/>
                    <a:pt x="477628" y="154142"/>
                  </a:cubicBezTo>
                  <a:lnTo>
                    <a:pt x="406110" y="222067"/>
                  </a:lnTo>
                  <a:cubicBezTo>
                    <a:pt x="396673" y="231030"/>
                    <a:pt x="381264" y="222230"/>
                    <a:pt x="384374" y="209655"/>
                  </a:cubicBezTo>
                  <a:lnTo>
                    <a:pt x="407972" y="114252"/>
                  </a:lnTo>
                  <a:cubicBezTo>
                    <a:pt x="422211" y="56044"/>
                    <a:pt x="377913" y="0"/>
                    <a:pt x="317500" y="0"/>
                  </a:cubicBezTo>
                  <a:cubicBezTo>
                    <a:pt x="257087" y="0"/>
                    <a:pt x="212788" y="56044"/>
                    <a:pt x="227193" y="114252"/>
                  </a:cubicBezTo>
                  <a:lnTo>
                    <a:pt x="250779" y="209658"/>
                  </a:lnTo>
                  <a:cubicBezTo>
                    <a:pt x="253888" y="222232"/>
                    <a:pt x="238477" y="231030"/>
                    <a:pt x="229042" y="222066"/>
                  </a:cubicBezTo>
                  <a:lnTo>
                    <a:pt x="157538" y="154142"/>
                  </a:lnTo>
                  <a:cubicBezTo>
                    <a:pt x="114029" y="112688"/>
                    <a:pt x="42812" y="122783"/>
                    <a:pt x="12606" y="174625"/>
                  </a:cubicBezTo>
                  <a:cubicBezTo>
                    <a:pt x="-17601" y="226466"/>
                    <a:pt x="9151" y="292588"/>
                    <a:pt x="67231" y="309359"/>
                  </a:cubicBezTo>
                  <a:lnTo>
                    <a:pt x="162389" y="336824"/>
                  </a:lnTo>
                  <a:cubicBezTo>
                    <a:pt x="174935" y="340446"/>
                    <a:pt x="174932" y="358045"/>
                    <a:pt x="162385" y="361662"/>
                  </a:cubicBezTo>
                  <a:lnTo>
                    <a:pt x="67066" y="389141"/>
                  </a:lnTo>
                  <a:cubicBezTo>
                    <a:pt x="9151" y="405912"/>
                    <a:pt x="-17601" y="472034"/>
                    <a:pt x="12440" y="523875"/>
                  </a:cubicBezTo>
                  <a:cubicBezTo>
                    <a:pt x="42647" y="575716"/>
                    <a:pt x="113863" y="585813"/>
                    <a:pt x="157372" y="544358"/>
                  </a:cubicBezTo>
                  <a:lnTo>
                    <a:pt x="228890" y="476433"/>
                  </a:lnTo>
                  <a:cubicBezTo>
                    <a:pt x="238327" y="467470"/>
                    <a:pt x="253736" y="476270"/>
                    <a:pt x="250626" y="488845"/>
                  </a:cubicBezTo>
                  <a:lnTo>
                    <a:pt x="227028" y="584248"/>
                  </a:lnTo>
                  <a:cubicBezTo>
                    <a:pt x="212641" y="642456"/>
                    <a:pt x="257087" y="698500"/>
                    <a:pt x="317335" y="698500"/>
                  </a:cubicBezTo>
                  <a:cubicBezTo>
                    <a:pt x="377765" y="698500"/>
                    <a:pt x="422046" y="642456"/>
                    <a:pt x="407660" y="584248"/>
                  </a:cubicBezTo>
                  <a:lnTo>
                    <a:pt x="384062" y="488845"/>
                  </a:lnTo>
                  <a:cubicBezTo>
                    <a:pt x="380952" y="476270"/>
                    <a:pt x="396361" y="467470"/>
                    <a:pt x="405798" y="476433"/>
                  </a:cubicBezTo>
                  <a:lnTo>
                    <a:pt x="477316" y="544358"/>
                  </a:lnTo>
                  <a:cubicBezTo>
                    <a:pt x="520824" y="585813"/>
                    <a:pt x="592041" y="575716"/>
                    <a:pt x="622248" y="523875"/>
                  </a:cubicBezTo>
                  <a:cubicBezTo>
                    <a:pt x="652601" y="472034"/>
                    <a:pt x="625848" y="405912"/>
                    <a:pt x="567934" y="389141"/>
                  </a:cubicBezTo>
                  <a:close/>
                  <a:moveTo>
                    <a:pt x="317500" y="408859"/>
                  </a:moveTo>
                  <a:cubicBezTo>
                    <a:pt x="284317" y="408859"/>
                    <a:pt x="257400" y="382156"/>
                    <a:pt x="257400" y="349250"/>
                  </a:cubicBezTo>
                  <a:cubicBezTo>
                    <a:pt x="257400" y="316344"/>
                    <a:pt x="284317" y="289641"/>
                    <a:pt x="317500" y="289641"/>
                  </a:cubicBezTo>
                  <a:cubicBezTo>
                    <a:pt x="350683" y="289641"/>
                    <a:pt x="377600" y="316344"/>
                    <a:pt x="377600" y="349250"/>
                  </a:cubicBezTo>
                  <a:cubicBezTo>
                    <a:pt x="377600" y="382156"/>
                    <a:pt x="350683" y="408859"/>
                    <a:pt x="317500" y="408859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88" name="TextBox 188"/>
            <p:cNvSpPr txBox="1"/>
            <p:nvPr/>
          </p:nvSpPr>
          <p:spPr>
            <a:xfrm>
              <a:off x="171450" y="152400"/>
              <a:ext cx="292100" cy="317500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189" name="Group 189"/>
          <p:cNvGrpSpPr/>
          <p:nvPr/>
        </p:nvGrpSpPr>
        <p:grpSpPr>
          <a:xfrm>
            <a:off x="2754793" y="7298373"/>
            <a:ext cx="439831" cy="483814"/>
            <a:chOff x="0" y="0"/>
            <a:chExt cx="635000" cy="698500"/>
          </a:xfrm>
        </p:grpSpPr>
        <p:sp>
          <p:nvSpPr>
            <p:cNvPr id="190" name="Freeform 190"/>
            <p:cNvSpPr/>
            <p:nvPr/>
          </p:nvSpPr>
          <p:spPr>
            <a:xfrm>
              <a:off x="0" y="0"/>
              <a:ext cx="635000" cy="698500"/>
            </a:xfrm>
            <a:custGeom>
              <a:avLst/>
              <a:gdLst/>
              <a:ahLst/>
              <a:cxnLst/>
              <a:rect l="l" t="t" r="r" b="b"/>
              <a:pathLst>
                <a:path w="635000" h="698500">
                  <a:moveTo>
                    <a:pt x="567934" y="389141"/>
                  </a:moveTo>
                  <a:lnTo>
                    <a:pt x="472751" y="361668"/>
                  </a:lnTo>
                  <a:cubicBezTo>
                    <a:pt x="460206" y="358047"/>
                    <a:pt x="460206" y="340453"/>
                    <a:pt x="472751" y="336832"/>
                  </a:cubicBezTo>
                  <a:lnTo>
                    <a:pt x="567934" y="309359"/>
                  </a:lnTo>
                  <a:cubicBezTo>
                    <a:pt x="625848" y="292588"/>
                    <a:pt x="652601" y="226466"/>
                    <a:pt x="622559" y="174625"/>
                  </a:cubicBezTo>
                  <a:cubicBezTo>
                    <a:pt x="592353" y="122783"/>
                    <a:pt x="521137" y="112688"/>
                    <a:pt x="477628" y="154142"/>
                  </a:cubicBezTo>
                  <a:lnTo>
                    <a:pt x="406110" y="222067"/>
                  </a:lnTo>
                  <a:cubicBezTo>
                    <a:pt x="396673" y="231030"/>
                    <a:pt x="381264" y="222230"/>
                    <a:pt x="384374" y="209655"/>
                  </a:cubicBezTo>
                  <a:lnTo>
                    <a:pt x="407972" y="114252"/>
                  </a:lnTo>
                  <a:cubicBezTo>
                    <a:pt x="422211" y="56044"/>
                    <a:pt x="377913" y="0"/>
                    <a:pt x="317500" y="0"/>
                  </a:cubicBezTo>
                  <a:cubicBezTo>
                    <a:pt x="257087" y="0"/>
                    <a:pt x="212788" y="56044"/>
                    <a:pt x="227193" y="114252"/>
                  </a:cubicBezTo>
                  <a:lnTo>
                    <a:pt x="250779" y="209658"/>
                  </a:lnTo>
                  <a:cubicBezTo>
                    <a:pt x="253888" y="222232"/>
                    <a:pt x="238477" y="231030"/>
                    <a:pt x="229042" y="222066"/>
                  </a:cubicBezTo>
                  <a:lnTo>
                    <a:pt x="157538" y="154142"/>
                  </a:lnTo>
                  <a:cubicBezTo>
                    <a:pt x="114029" y="112688"/>
                    <a:pt x="42812" y="122783"/>
                    <a:pt x="12606" y="174625"/>
                  </a:cubicBezTo>
                  <a:cubicBezTo>
                    <a:pt x="-17601" y="226466"/>
                    <a:pt x="9151" y="292588"/>
                    <a:pt x="67231" y="309359"/>
                  </a:cubicBezTo>
                  <a:lnTo>
                    <a:pt x="162389" y="336824"/>
                  </a:lnTo>
                  <a:cubicBezTo>
                    <a:pt x="174935" y="340446"/>
                    <a:pt x="174932" y="358045"/>
                    <a:pt x="162385" y="361662"/>
                  </a:cubicBezTo>
                  <a:lnTo>
                    <a:pt x="67066" y="389141"/>
                  </a:lnTo>
                  <a:cubicBezTo>
                    <a:pt x="9151" y="405912"/>
                    <a:pt x="-17601" y="472034"/>
                    <a:pt x="12440" y="523875"/>
                  </a:cubicBezTo>
                  <a:cubicBezTo>
                    <a:pt x="42647" y="575716"/>
                    <a:pt x="113863" y="585813"/>
                    <a:pt x="157372" y="544358"/>
                  </a:cubicBezTo>
                  <a:lnTo>
                    <a:pt x="228890" y="476433"/>
                  </a:lnTo>
                  <a:cubicBezTo>
                    <a:pt x="238327" y="467470"/>
                    <a:pt x="253736" y="476270"/>
                    <a:pt x="250626" y="488845"/>
                  </a:cubicBezTo>
                  <a:lnTo>
                    <a:pt x="227028" y="584248"/>
                  </a:lnTo>
                  <a:cubicBezTo>
                    <a:pt x="212641" y="642456"/>
                    <a:pt x="257087" y="698500"/>
                    <a:pt x="317335" y="698500"/>
                  </a:cubicBezTo>
                  <a:cubicBezTo>
                    <a:pt x="377765" y="698500"/>
                    <a:pt x="422046" y="642456"/>
                    <a:pt x="407660" y="584248"/>
                  </a:cubicBezTo>
                  <a:lnTo>
                    <a:pt x="384062" y="488845"/>
                  </a:lnTo>
                  <a:cubicBezTo>
                    <a:pt x="380952" y="476270"/>
                    <a:pt x="396361" y="467470"/>
                    <a:pt x="405798" y="476433"/>
                  </a:cubicBezTo>
                  <a:lnTo>
                    <a:pt x="477316" y="544358"/>
                  </a:lnTo>
                  <a:cubicBezTo>
                    <a:pt x="520824" y="585813"/>
                    <a:pt x="592041" y="575716"/>
                    <a:pt x="622248" y="523875"/>
                  </a:cubicBezTo>
                  <a:cubicBezTo>
                    <a:pt x="652601" y="472034"/>
                    <a:pt x="625848" y="405912"/>
                    <a:pt x="567934" y="389141"/>
                  </a:cubicBezTo>
                  <a:close/>
                  <a:moveTo>
                    <a:pt x="317500" y="408859"/>
                  </a:moveTo>
                  <a:cubicBezTo>
                    <a:pt x="284317" y="408859"/>
                    <a:pt x="257400" y="382156"/>
                    <a:pt x="257400" y="349250"/>
                  </a:cubicBezTo>
                  <a:cubicBezTo>
                    <a:pt x="257400" y="316344"/>
                    <a:pt x="284317" y="289641"/>
                    <a:pt x="317500" y="289641"/>
                  </a:cubicBezTo>
                  <a:cubicBezTo>
                    <a:pt x="350683" y="289641"/>
                    <a:pt x="377600" y="316344"/>
                    <a:pt x="377600" y="349250"/>
                  </a:cubicBezTo>
                  <a:cubicBezTo>
                    <a:pt x="377600" y="382156"/>
                    <a:pt x="350683" y="408859"/>
                    <a:pt x="317500" y="408859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1" name="TextBox 191"/>
            <p:cNvSpPr txBox="1"/>
            <p:nvPr/>
          </p:nvSpPr>
          <p:spPr>
            <a:xfrm>
              <a:off x="171450" y="152400"/>
              <a:ext cx="292100" cy="317500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192" name="Group 192"/>
          <p:cNvGrpSpPr/>
          <p:nvPr/>
        </p:nvGrpSpPr>
        <p:grpSpPr>
          <a:xfrm>
            <a:off x="4467275" y="7394418"/>
            <a:ext cx="345835" cy="289244"/>
            <a:chOff x="0" y="0"/>
            <a:chExt cx="698500" cy="584200"/>
          </a:xfrm>
        </p:grpSpPr>
        <p:sp>
          <p:nvSpPr>
            <p:cNvPr id="193" name="Freeform 193"/>
            <p:cNvSpPr/>
            <p:nvPr/>
          </p:nvSpPr>
          <p:spPr>
            <a:xfrm>
              <a:off x="0" y="0"/>
              <a:ext cx="698500" cy="584200"/>
            </a:xfrm>
            <a:custGeom>
              <a:avLst/>
              <a:gdLst/>
              <a:ahLst/>
              <a:cxnLst/>
              <a:rect l="l" t="t" r="r" b="b"/>
              <a:pathLst>
                <a:path w="698500" h="584200">
                  <a:moveTo>
                    <a:pt x="698500" y="176714"/>
                  </a:moveTo>
                  <a:cubicBezTo>
                    <a:pt x="693867" y="67967"/>
                    <a:pt x="617595" y="0"/>
                    <a:pt x="517807" y="0"/>
                  </a:cubicBezTo>
                  <a:cubicBezTo>
                    <a:pt x="442018" y="2"/>
                    <a:pt x="371789" y="45644"/>
                    <a:pt x="342391" y="110355"/>
                  </a:cubicBezTo>
                  <a:cubicBezTo>
                    <a:pt x="314122" y="45646"/>
                    <a:pt x="246606" y="0"/>
                    <a:pt x="173732" y="0"/>
                  </a:cubicBezTo>
                  <a:cubicBezTo>
                    <a:pt x="77783" y="0"/>
                    <a:pt x="4455" y="67967"/>
                    <a:pt x="0" y="176714"/>
                  </a:cubicBezTo>
                  <a:cubicBezTo>
                    <a:pt x="0" y="402599"/>
                    <a:pt x="173168" y="513406"/>
                    <a:pt x="342391" y="584200"/>
                  </a:cubicBezTo>
                  <a:cubicBezTo>
                    <a:pt x="518403" y="513408"/>
                    <a:pt x="698500" y="402626"/>
                    <a:pt x="698500" y="176714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4" name="TextBox 194"/>
            <p:cNvSpPr txBox="1"/>
            <p:nvPr/>
          </p:nvSpPr>
          <p:spPr>
            <a:xfrm>
              <a:off x="63500" y="31750"/>
              <a:ext cx="571500" cy="476250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195" name="Group 195"/>
          <p:cNvGrpSpPr/>
          <p:nvPr/>
        </p:nvGrpSpPr>
        <p:grpSpPr>
          <a:xfrm>
            <a:off x="4813110" y="7394418"/>
            <a:ext cx="345835" cy="289244"/>
            <a:chOff x="0" y="0"/>
            <a:chExt cx="698500" cy="584200"/>
          </a:xfrm>
        </p:grpSpPr>
        <p:sp>
          <p:nvSpPr>
            <p:cNvPr id="196" name="Freeform 196"/>
            <p:cNvSpPr/>
            <p:nvPr/>
          </p:nvSpPr>
          <p:spPr>
            <a:xfrm>
              <a:off x="0" y="0"/>
              <a:ext cx="698500" cy="584200"/>
            </a:xfrm>
            <a:custGeom>
              <a:avLst/>
              <a:gdLst/>
              <a:ahLst/>
              <a:cxnLst/>
              <a:rect l="l" t="t" r="r" b="b"/>
              <a:pathLst>
                <a:path w="698500" h="584200">
                  <a:moveTo>
                    <a:pt x="698500" y="176714"/>
                  </a:moveTo>
                  <a:cubicBezTo>
                    <a:pt x="693867" y="67967"/>
                    <a:pt x="617595" y="0"/>
                    <a:pt x="517807" y="0"/>
                  </a:cubicBezTo>
                  <a:cubicBezTo>
                    <a:pt x="442018" y="2"/>
                    <a:pt x="371789" y="45644"/>
                    <a:pt x="342391" y="110355"/>
                  </a:cubicBezTo>
                  <a:cubicBezTo>
                    <a:pt x="314122" y="45646"/>
                    <a:pt x="246606" y="0"/>
                    <a:pt x="173732" y="0"/>
                  </a:cubicBezTo>
                  <a:cubicBezTo>
                    <a:pt x="77783" y="0"/>
                    <a:pt x="4455" y="67967"/>
                    <a:pt x="0" y="176714"/>
                  </a:cubicBezTo>
                  <a:cubicBezTo>
                    <a:pt x="0" y="402599"/>
                    <a:pt x="173168" y="513406"/>
                    <a:pt x="342391" y="584200"/>
                  </a:cubicBezTo>
                  <a:cubicBezTo>
                    <a:pt x="518403" y="513408"/>
                    <a:pt x="698500" y="402626"/>
                    <a:pt x="698500" y="176714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7" name="TextBox 197"/>
            <p:cNvSpPr txBox="1"/>
            <p:nvPr/>
          </p:nvSpPr>
          <p:spPr>
            <a:xfrm>
              <a:off x="63500" y="31750"/>
              <a:ext cx="571500" cy="476250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marL="0" lvl="0" indent="0" algn="ctr">
                <a:lnSpc>
                  <a:spcPts val="2667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8" name="Group 198"/>
          <p:cNvGrpSpPr/>
          <p:nvPr/>
        </p:nvGrpSpPr>
        <p:grpSpPr>
          <a:xfrm>
            <a:off x="5158945" y="7394418"/>
            <a:ext cx="345835" cy="289244"/>
            <a:chOff x="0" y="0"/>
            <a:chExt cx="698500" cy="584200"/>
          </a:xfrm>
        </p:grpSpPr>
        <p:sp>
          <p:nvSpPr>
            <p:cNvPr id="199" name="Freeform 199"/>
            <p:cNvSpPr/>
            <p:nvPr/>
          </p:nvSpPr>
          <p:spPr>
            <a:xfrm>
              <a:off x="0" y="0"/>
              <a:ext cx="698500" cy="584200"/>
            </a:xfrm>
            <a:custGeom>
              <a:avLst/>
              <a:gdLst/>
              <a:ahLst/>
              <a:cxnLst/>
              <a:rect l="l" t="t" r="r" b="b"/>
              <a:pathLst>
                <a:path w="698500" h="584200">
                  <a:moveTo>
                    <a:pt x="698500" y="176714"/>
                  </a:moveTo>
                  <a:cubicBezTo>
                    <a:pt x="693867" y="67967"/>
                    <a:pt x="617595" y="0"/>
                    <a:pt x="517807" y="0"/>
                  </a:cubicBezTo>
                  <a:cubicBezTo>
                    <a:pt x="442018" y="2"/>
                    <a:pt x="371789" y="45644"/>
                    <a:pt x="342391" y="110355"/>
                  </a:cubicBezTo>
                  <a:cubicBezTo>
                    <a:pt x="314122" y="45646"/>
                    <a:pt x="246606" y="0"/>
                    <a:pt x="173732" y="0"/>
                  </a:cubicBezTo>
                  <a:cubicBezTo>
                    <a:pt x="77783" y="0"/>
                    <a:pt x="4455" y="67967"/>
                    <a:pt x="0" y="176714"/>
                  </a:cubicBezTo>
                  <a:cubicBezTo>
                    <a:pt x="0" y="402599"/>
                    <a:pt x="173168" y="513406"/>
                    <a:pt x="342391" y="584200"/>
                  </a:cubicBezTo>
                  <a:cubicBezTo>
                    <a:pt x="518403" y="513408"/>
                    <a:pt x="698500" y="402626"/>
                    <a:pt x="698500" y="176714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00" name="TextBox 200"/>
            <p:cNvSpPr txBox="1"/>
            <p:nvPr/>
          </p:nvSpPr>
          <p:spPr>
            <a:xfrm>
              <a:off x="63500" y="31750"/>
              <a:ext cx="571500" cy="476250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201" name="Group 201"/>
          <p:cNvGrpSpPr/>
          <p:nvPr/>
        </p:nvGrpSpPr>
        <p:grpSpPr>
          <a:xfrm rot="-20234">
            <a:off x="6728024" y="7309438"/>
            <a:ext cx="517352" cy="494712"/>
            <a:chOff x="0" y="0"/>
            <a:chExt cx="812800" cy="773430"/>
          </a:xfrm>
        </p:grpSpPr>
        <p:sp>
          <p:nvSpPr>
            <p:cNvPr id="202" name="Freeform 202"/>
            <p:cNvSpPr/>
            <p:nvPr/>
          </p:nvSpPr>
          <p:spPr>
            <a:xfrm>
              <a:off x="84637" y="91048"/>
              <a:ext cx="643525" cy="615811"/>
            </a:xfrm>
            <a:custGeom>
              <a:avLst/>
              <a:gdLst/>
              <a:ahLst/>
              <a:cxnLst/>
              <a:rect l="l" t="t" r="r" b="b"/>
              <a:pathLst>
                <a:path w="643525" h="615811">
                  <a:moveTo>
                    <a:pt x="356689" y="26028"/>
                  </a:moveTo>
                  <a:lnTo>
                    <a:pt x="377007" y="94136"/>
                  </a:lnTo>
                  <a:cubicBezTo>
                    <a:pt x="397643" y="163311"/>
                    <a:pt x="461910" y="210208"/>
                    <a:pt x="534083" y="208759"/>
                  </a:cubicBezTo>
                  <a:lnTo>
                    <a:pt x="606013" y="207315"/>
                  </a:lnTo>
                  <a:cubicBezTo>
                    <a:pt x="622236" y="206989"/>
                    <a:pt x="636755" y="217335"/>
                    <a:pt x="641743" y="232776"/>
                  </a:cubicBezTo>
                  <a:cubicBezTo>
                    <a:pt x="646730" y="248217"/>
                    <a:pt x="641007" y="265102"/>
                    <a:pt x="627659" y="274328"/>
                  </a:cubicBezTo>
                  <a:lnTo>
                    <a:pt x="569587" y="314466"/>
                  </a:lnTo>
                  <a:cubicBezTo>
                    <a:pt x="510213" y="355504"/>
                    <a:pt x="485555" y="431139"/>
                    <a:pt x="509334" y="499286"/>
                  </a:cubicBezTo>
                  <a:lnTo>
                    <a:pt x="532972" y="567028"/>
                  </a:lnTo>
                  <a:cubicBezTo>
                    <a:pt x="538309" y="582324"/>
                    <a:pt x="532984" y="599310"/>
                    <a:pt x="519870" y="608821"/>
                  </a:cubicBezTo>
                  <a:cubicBezTo>
                    <a:pt x="506756" y="618332"/>
                    <a:pt x="488957" y="618119"/>
                    <a:pt x="476075" y="608295"/>
                  </a:cubicBezTo>
                  <a:lnTo>
                    <a:pt x="418911" y="564699"/>
                  </a:lnTo>
                  <a:cubicBezTo>
                    <a:pt x="361536" y="520944"/>
                    <a:pt x="281990" y="520944"/>
                    <a:pt x="224615" y="564699"/>
                  </a:cubicBezTo>
                  <a:lnTo>
                    <a:pt x="167451" y="608295"/>
                  </a:lnTo>
                  <a:cubicBezTo>
                    <a:pt x="154569" y="618119"/>
                    <a:pt x="136770" y="618332"/>
                    <a:pt x="123656" y="608821"/>
                  </a:cubicBezTo>
                  <a:cubicBezTo>
                    <a:pt x="110542" y="599310"/>
                    <a:pt x="105217" y="582324"/>
                    <a:pt x="110554" y="567028"/>
                  </a:cubicBezTo>
                  <a:lnTo>
                    <a:pt x="134192" y="499286"/>
                  </a:lnTo>
                  <a:cubicBezTo>
                    <a:pt x="157971" y="431139"/>
                    <a:pt x="133313" y="355504"/>
                    <a:pt x="73939" y="314466"/>
                  </a:cubicBezTo>
                  <a:lnTo>
                    <a:pt x="15867" y="274328"/>
                  </a:lnTo>
                  <a:cubicBezTo>
                    <a:pt x="2519" y="265102"/>
                    <a:pt x="-3204" y="248217"/>
                    <a:pt x="1783" y="232776"/>
                  </a:cubicBezTo>
                  <a:cubicBezTo>
                    <a:pt x="6771" y="217335"/>
                    <a:pt x="21290" y="206989"/>
                    <a:pt x="37513" y="207315"/>
                  </a:cubicBezTo>
                  <a:lnTo>
                    <a:pt x="109443" y="208759"/>
                  </a:lnTo>
                  <a:cubicBezTo>
                    <a:pt x="181616" y="210208"/>
                    <a:pt x="245883" y="163311"/>
                    <a:pt x="266519" y="94136"/>
                  </a:cubicBezTo>
                  <a:lnTo>
                    <a:pt x="286837" y="26028"/>
                  </a:lnTo>
                  <a:cubicBezTo>
                    <a:pt x="291444" y="10584"/>
                    <a:pt x="305647" y="0"/>
                    <a:pt x="321763" y="0"/>
                  </a:cubicBezTo>
                  <a:cubicBezTo>
                    <a:pt x="337879" y="0"/>
                    <a:pt x="352082" y="10584"/>
                    <a:pt x="356689" y="26028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03" name="TextBox 203"/>
            <p:cNvSpPr txBox="1"/>
            <p:nvPr/>
          </p:nvSpPr>
          <p:spPr>
            <a:xfrm>
              <a:off x="259666" y="226423"/>
              <a:ext cx="293469" cy="355305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204" name="Group 204"/>
          <p:cNvGrpSpPr/>
          <p:nvPr/>
        </p:nvGrpSpPr>
        <p:grpSpPr>
          <a:xfrm rot="-20234">
            <a:off x="7114142" y="7308411"/>
            <a:ext cx="517352" cy="494712"/>
            <a:chOff x="0" y="0"/>
            <a:chExt cx="812800" cy="773430"/>
          </a:xfrm>
        </p:grpSpPr>
        <p:sp>
          <p:nvSpPr>
            <p:cNvPr id="205" name="Freeform 205"/>
            <p:cNvSpPr/>
            <p:nvPr/>
          </p:nvSpPr>
          <p:spPr>
            <a:xfrm>
              <a:off x="84637" y="91048"/>
              <a:ext cx="643525" cy="615811"/>
            </a:xfrm>
            <a:custGeom>
              <a:avLst/>
              <a:gdLst/>
              <a:ahLst/>
              <a:cxnLst/>
              <a:rect l="l" t="t" r="r" b="b"/>
              <a:pathLst>
                <a:path w="643525" h="615811">
                  <a:moveTo>
                    <a:pt x="356689" y="26028"/>
                  </a:moveTo>
                  <a:lnTo>
                    <a:pt x="377007" y="94136"/>
                  </a:lnTo>
                  <a:cubicBezTo>
                    <a:pt x="397643" y="163311"/>
                    <a:pt x="461910" y="210208"/>
                    <a:pt x="534083" y="208759"/>
                  </a:cubicBezTo>
                  <a:lnTo>
                    <a:pt x="606013" y="207315"/>
                  </a:lnTo>
                  <a:cubicBezTo>
                    <a:pt x="622236" y="206989"/>
                    <a:pt x="636755" y="217335"/>
                    <a:pt x="641743" y="232776"/>
                  </a:cubicBezTo>
                  <a:cubicBezTo>
                    <a:pt x="646730" y="248217"/>
                    <a:pt x="641007" y="265102"/>
                    <a:pt x="627659" y="274328"/>
                  </a:cubicBezTo>
                  <a:lnTo>
                    <a:pt x="569587" y="314466"/>
                  </a:lnTo>
                  <a:cubicBezTo>
                    <a:pt x="510213" y="355504"/>
                    <a:pt x="485555" y="431139"/>
                    <a:pt x="509334" y="499286"/>
                  </a:cubicBezTo>
                  <a:lnTo>
                    <a:pt x="532972" y="567028"/>
                  </a:lnTo>
                  <a:cubicBezTo>
                    <a:pt x="538309" y="582324"/>
                    <a:pt x="532984" y="599310"/>
                    <a:pt x="519870" y="608821"/>
                  </a:cubicBezTo>
                  <a:cubicBezTo>
                    <a:pt x="506756" y="618332"/>
                    <a:pt x="488957" y="618119"/>
                    <a:pt x="476075" y="608295"/>
                  </a:cubicBezTo>
                  <a:lnTo>
                    <a:pt x="418911" y="564699"/>
                  </a:lnTo>
                  <a:cubicBezTo>
                    <a:pt x="361536" y="520944"/>
                    <a:pt x="281990" y="520944"/>
                    <a:pt x="224615" y="564699"/>
                  </a:cubicBezTo>
                  <a:lnTo>
                    <a:pt x="167451" y="608295"/>
                  </a:lnTo>
                  <a:cubicBezTo>
                    <a:pt x="154569" y="618119"/>
                    <a:pt x="136770" y="618332"/>
                    <a:pt x="123656" y="608821"/>
                  </a:cubicBezTo>
                  <a:cubicBezTo>
                    <a:pt x="110542" y="599310"/>
                    <a:pt x="105217" y="582324"/>
                    <a:pt x="110554" y="567028"/>
                  </a:cubicBezTo>
                  <a:lnTo>
                    <a:pt x="134192" y="499286"/>
                  </a:lnTo>
                  <a:cubicBezTo>
                    <a:pt x="157971" y="431139"/>
                    <a:pt x="133313" y="355504"/>
                    <a:pt x="73939" y="314466"/>
                  </a:cubicBezTo>
                  <a:lnTo>
                    <a:pt x="15867" y="274328"/>
                  </a:lnTo>
                  <a:cubicBezTo>
                    <a:pt x="2519" y="265102"/>
                    <a:pt x="-3204" y="248217"/>
                    <a:pt x="1783" y="232776"/>
                  </a:cubicBezTo>
                  <a:cubicBezTo>
                    <a:pt x="6771" y="217335"/>
                    <a:pt x="21290" y="206989"/>
                    <a:pt x="37513" y="207315"/>
                  </a:cubicBezTo>
                  <a:lnTo>
                    <a:pt x="109443" y="208759"/>
                  </a:lnTo>
                  <a:cubicBezTo>
                    <a:pt x="181616" y="210208"/>
                    <a:pt x="245883" y="163311"/>
                    <a:pt x="266519" y="94136"/>
                  </a:cubicBezTo>
                  <a:lnTo>
                    <a:pt x="286837" y="26028"/>
                  </a:lnTo>
                  <a:cubicBezTo>
                    <a:pt x="291444" y="10584"/>
                    <a:pt x="305647" y="0"/>
                    <a:pt x="321763" y="0"/>
                  </a:cubicBezTo>
                  <a:cubicBezTo>
                    <a:pt x="337879" y="0"/>
                    <a:pt x="352082" y="10584"/>
                    <a:pt x="356689" y="26028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06" name="TextBox 206"/>
            <p:cNvSpPr txBox="1"/>
            <p:nvPr/>
          </p:nvSpPr>
          <p:spPr>
            <a:xfrm>
              <a:off x="259666" y="226423"/>
              <a:ext cx="293469" cy="355305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grpSp>
        <p:nvGrpSpPr>
          <p:cNvPr id="207" name="Group 207"/>
          <p:cNvGrpSpPr/>
          <p:nvPr/>
        </p:nvGrpSpPr>
        <p:grpSpPr>
          <a:xfrm rot="-20234">
            <a:off x="7518373" y="7306032"/>
            <a:ext cx="517352" cy="494712"/>
            <a:chOff x="0" y="0"/>
            <a:chExt cx="812800" cy="773430"/>
          </a:xfrm>
        </p:grpSpPr>
        <p:sp>
          <p:nvSpPr>
            <p:cNvPr id="208" name="Freeform 208"/>
            <p:cNvSpPr/>
            <p:nvPr/>
          </p:nvSpPr>
          <p:spPr>
            <a:xfrm>
              <a:off x="84637" y="91048"/>
              <a:ext cx="643525" cy="615811"/>
            </a:xfrm>
            <a:custGeom>
              <a:avLst/>
              <a:gdLst/>
              <a:ahLst/>
              <a:cxnLst/>
              <a:rect l="l" t="t" r="r" b="b"/>
              <a:pathLst>
                <a:path w="643525" h="615811">
                  <a:moveTo>
                    <a:pt x="356689" y="26028"/>
                  </a:moveTo>
                  <a:lnTo>
                    <a:pt x="377007" y="94136"/>
                  </a:lnTo>
                  <a:cubicBezTo>
                    <a:pt x="397643" y="163311"/>
                    <a:pt x="461910" y="210208"/>
                    <a:pt x="534083" y="208759"/>
                  </a:cubicBezTo>
                  <a:lnTo>
                    <a:pt x="606013" y="207315"/>
                  </a:lnTo>
                  <a:cubicBezTo>
                    <a:pt x="622236" y="206989"/>
                    <a:pt x="636755" y="217335"/>
                    <a:pt x="641743" y="232776"/>
                  </a:cubicBezTo>
                  <a:cubicBezTo>
                    <a:pt x="646730" y="248217"/>
                    <a:pt x="641007" y="265102"/>
                    <a:pt x="627659" y="274328"/>
                  </a:cubicBezTo>
                  <a:lnTo>
                    <a:pt x="569587" y="314466"/>
                  </a:lnTo>
                  <a:cubicBezTo>
                    <a:pt x="510213" y="355504"/>
                    <a:pt x="485555" y="431139"/>
                    <a:pt x="509334" y="499286"/>
                  </a:cubicBezTo>
                  <a:lnTo>
                    <a:pt x="532972" y="567028"/>
                  </a:lnTo>
                  <a:cubicBezTo>
                    <a:pt x="538309" y="582324"/>
                    <a:pt x="532984" y="599310"/>
                    <a:pt x="519870" y="608821"/>
                  </a:cubicBezTo>
                  <a:cubicBezTo>
                    <a:pt x="506756" y="618332"/>
                    <a:pt x="488957" y="618119"/>
                    <a:pt x="476075" y="608295"/>
                  </a:cubicBezTo>
                  <a:lnTo>
                    <a:pt x="418911" y="564699"/>
                  </a:lnTo>
                  <a:cubicBezTo>
                    <a:pt x="361536" y="520944"/>
                    <a:pt x="281990" y="520944"/>
                    <a:pt x="224615" y="564699"/>
                  </a:cubicBezTo>
                  <a:lnTo>
                    <a:pt x="167451" y="608295"/>
                  </a:lnTo>
                  <a:cubicBezTo>
                    <a:pt x="154569" y="618119"/>
                    <a:pt x="136770" y="618332"/>
                    <a:pt x="123656" y="608821"/>
                  </a:cubicBezTo>
                  <a:cubicBezTo>
                    <a:pt x="110542" y="599310"/>
                    <a:pt x="105217" y="582324"/>
                    <a:pt x="110554" y="567028"/>
                  </a:cubicBezTo>
                  <a:lnTo>
                    <a:pt x="134192" y="499286"/>
                  </a:lnTo>
                  <a:cubicBezTo>
                    <a:pt x="157971" y="431139"/>
                    <a:pt x="133313" y="355504"/>
                    <a:pt x="73939" y="314466"/>
                  </a:cubicBezTo>
                  <a:lnTo>
                    <a:pt x="15867" y="274328"/>
                  </a:lnTo>
                  <a:cubicBezTo>
                    <a:pt x="2519" y="265102"/>
                    <a:pt x="-3204" y="248217"/>
                    <a:pt x="1783" y="232776"/>
                  </a:cubicBezTo>
                  <a:cubicBezTo>
                    <a:pt x="6771" y="217335"/>
                    <a:pt x="21290" y="206989"/>
                    <a:pt x="37513" y="207315"/>
                  </a:cubicBezTo>
                  <a:lnTo>
                    <a:pt x="109443" y="208759"/>
                  </a:lnTo>
                  <a:cubicBezTo>
                    <a:pt x="181616" y="210208"/>
                    <a:pt x="245883" y="163311"/>
                    <a:pt x="266519" y="94136"/>
                  </a:cubicBezTo>
                  <a:lnTo>
                    <a:pt x="286837" y="26028"/>
                  </a:lnTo>
                  <a:cubicBezTo>
                    <a:pt x="291444" y="10584"/>
                    <a:pt x="305647" y="0"/>
                    <a:pt x="321763" y="0"/>
                  </a:cubicBezTo>
                  <a:cubicBezTo>
                    <a:pt x="337879" y="0"/>
                    <a:pt x="352082" y="10584"/>
                    <a:pt x="356689" y="26028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09" name="TextBox 209"/>
            <p:cNvSpPr txBox="1"/>
            <p:nvPr/>
          </p:nvSpPr>
          <p:spPr>
            <a:xfrm>
              <a:off x="259666" y="226423"/>
              <a:ext cx="293469" cy="355305"/>
            </a:xfrm>
            <a:prstGeom prst="rect">
              <a:avLst/>
            </a:prstGeom>
          </p:spPr>
          <p:txBody>
            <a:bodyPr lIns="71506" tIns="71506" rIns="71506" bIns="71506" rtlCol="0" anchor="ctr"/>
            <a:lstStyle/>
            <a:p>
              <a:pPr algn="ctr">
                <a:lnSpc>
                  <a:spcPts val="2667"/>
                </a:lnSpc>
              </a:pPr>
              <a:endParaRPr/>
            </a:p>
          </p:txBody>
        </p:sp>
      </p:grpSp>
      <p:sp>
        <p:nvSpPr>
          <p:cNvPr id="210" name="AutoShape 210"/>
          <p:cNvSpPr/>
          <p:nvPr/>
        </p:nvSpPr>
        <p:spPr>
          <a:xfrm flipV="1">
            <a:off x="6031247" y="7327777"/>
            <a:ext cx="0" cy="63595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1" name="AutoShape 211"/>
          <p:cNvSpPr/>
          <p:nvPr/>
        </p:nvSpPr>
        <p:spPr>
          <a:xfrm flipV="1">
            <a:off x="3951862" y="7327777"/>
            <a:ext cx="0" cy="63595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2" name="AutoShape 212"/>
          <p:cNvSpPr/>
          <p:nvPr/>
        </p:nvSpPr>
        <p:spPr>
          <a:xfrm flipV="1">
            <a:off x="7165755" y="6154621"/>
            <a:ext cx="0" cy="110097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13" name="Group 213"/>
          <p:cNvGrpSpPr/>
          <p:nvPr/>
        </p:nvGrpSpPr>
        <p:grpSpPr>
          <a:xfrm>
            <a:off x="6347188" y="6456960"/>
            <a:ext cx="212119" cy="535280"/>
            <a:chOff x="0" y="0"/>
            <a:chExt cx="55867" cy="140979"/>
          </a:xfrm>
        </p:grpSpPr>
        <p:sp>
          <p:nvSpPr>
            <p:cNvPr id="214" name="Freeform 214"/>
            <p:cNvSpPr/>
            <p:nvPr/>
          </p:nvSpPr>
          <p:spPr>
            <a:xfrm>
              <a:off x="0" y="0"/>
              <a:ext cx="55867" cy="140979"/>
            </a:xfrm>
            <a:custGeom>
              <a:avLst/>
              <a:gdLst/>
              <a:ahLst/>
              <a:cxnLst/>
              <a:rect l="l" t="t" r="r" b="b"/>
              <a:pathLst>
                <a:path w="55867" h="140979">
                  <a:moveTo>
                    <a:pt x="0" y="0"/>
                  </a:moveTo>
                  <a:lnTo>
                    <a:pt x="55867" y="0"/>
                  </a:lnTo>
                  <a:lnTo>
                    <a:pt x="55867" y="140979"/>
                  </a:lnTo>
                  <a:lnTo>
                    <a:pt x="0" y="14097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15" name="TextBox 215"/>
            <p:cNvSpPr txBox="1"/>
            <p:nvPr/>
          </p:nvSpPr>
          <p:spPr>
            <a:xfrm>
              <a:off x="0" y="-76200"/>
              <a:ext cx="55867" cy="217179"/>
            </a:xfrm>
            <a:prstGeom prst="rect">
              <a:avLst/>
            </a:prstGeom>
          </p:spPr>
          <p:txBody>
            <a:bodyPr lIns="69124" tIns="69124" rIns="69124" bIns="69124" rtlCol="0" anchor="ctr"/>
            <a:lstStyle/>
            <a:p>
              <a:pPr algn="ctr">
                <a:lnSpc>
                  <a:spcPts val="2578"/>
                </a:lnSpc>
              </a:pPr>
              <a:endParaRPr/>
            </a:p>
          </p:txBody>
        </p:sp>
      </p:grpSp>
      <p:sp>
        <p:nvSpPr>
          <p:cNvPr id="216" name="Freeform 216"/>
          <p:cNvSpPr/>
          <p:nvPr/>
        </p:nvSpPr>
        <p:spPr>
          <a:xfrm>
            <a:off x="7446047" y="8239169"/>
            <a:ext cx="1225194" cy="975050"/>
          </a:xfrm>
          <a:custGeom>
            <a:avLst/>
            <a:gdLst/>
            <a:ahLst/>
            <a:cxnLst/>
            <a:rect l="l" t="t" r="r" b="b"/>
            <a:pathLst>
              <a:path w="1225194" h="975050">
                <a:moveTo>
                  <a:pt x="0" y="0"/>
                </a:moveTo>
                <a:lnTo>
                  <a:pt x="1225194" y="0"/>
                </a:lnTo>
                <a:lnTo>
                  <a:pt x="1225194" y="975051"/>
                </a:lnTo>
                <a:lnTo>
                  <a:pt x="0" y="9750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17" name="TextBox 217"/>
          <p:cNvSpPr txBox="1"/>
          <p:nvPr/>
        </p:nvSpPr>
        <p:spPr>
          <a:xfrm>
            <a:off x="7601363" y="8378376"/>
            <a:ext cx="967318" cy="384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758"/>
              </a:lnSpc>
            </a:pPr>
            <a:r>
              <a:rPr lang="he-IL" sz="1970">
                <a:solidFill>
                  <a:srgbClr val="8D173C"/>
                </a:solidFill>
                <a:latin typeface="Polin"/>
                <a:ea typeface="Polin"/>
                <a:cs typeface="Polin"/>
                <a:sym typeface="Polin"/>
                <a:rtl/>
              </a:rPr>
              <a:t>תובנה</a:t>
            </a:r>
          </a:p>
        </p:txBody>
      </p:sp>
      <p:sp>
        <p:nvSpPr>
          <p:cNvPr id="218" name="TextBox 218"/>
          <p:cNvSpPr txBox="1"/>
          <p:nvPr/>
        </p:nvSpPr>
        <p:spPr>
          <a:xfrm>
            <a:off x="6126024" y="5321530"/>
            <a:ext cx="2251209" cy="535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3941"/>
              </a:lnSpc>
              <a:spcBef>
                <a:spcPct val="0"/>
              </a:spcBef>
            </a:pPr>
            <a:r>
              <a:rPr lang="he-IL" sz="2815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/>
              </a:rPr>
              <a:t>מרחב</a:t>
            </a:r>
          </a:p>
        </p:txBody>
      </p:sp>
      <p:sp>
        <p:nvSpPr>
          <p:cNvPr id="219" name="TextBox 219"/>
          <p:cNvSpPr txBox="1"/>
          <p:nvPr/>
        </p:nvSpPr>
        <p:spPr>
          <a:xfrm>
            <a:off x="2564895" y="5476165"/>
            <a:ext cx="1777824" cy="384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758"/>
              </a:lnSpc>
            </a:pPr>
            <a:r>
              <a:rPr lang="he-IL" sz="1970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/>
              </a:rPr>
              <a:t>אורחים ושותפים:</a:t>
            </a:r>
          </a:p>
        </p:txBody>
      </p:sp>
      <p:sp>
        <p:nvSpPr>
          <p:cNvPr id="220" name="TextBox 220"/>
          <p:cNvSpPr txBox="1"/>
          <p:nvPr/>
        </p:nvSpPr>
        <p:spPr>
          <a:xfrm>
            <a:off x="5937607" y="5969011"/>
            <a:ext cx="720816" cy="384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758"/>
              </a:lnSpc>
            </a:pPr>
            <a:r>
              <a:rPr lang="he-IL" sz="1970">
                <a:solidFill>
                  <a:srgbClr val="8D173C"/>
                </a:solidFill>
                <a:latin typeface="Polin"/>
                <a:ea typeface="Polin"/>
                <a:cs typeface="Polin"/>
                <a:sym typeface="Polin"/>
                <a:rtl/>
              </a:rPr>
              <a:t>אנרגיה</a:t>
            </a:r>
          </a:p>
        </p:txBody>
      </p:sp>
      <p:sp>
        <p:nvSpPr>
          <p:cNvPr id="221" name="TextBox 221"/>
          <p:cNvSpPr txBox="1"/>
          <p:nvPr/>
        </p:nvSpPr>
        <p:spPr>
          <a:xfrm>
            <a:off x="6893509" y="7700978"/>
            <a:ext cx="1053153" cy="384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758"/>
              </a:lnSpc>
            </a:pPr>
            <a:r>
              <a:rPr lang="he-IL" sz="1970">
                <a:solidFill>
                  <a:srgbClr val="8D173C"/>
                </a:solidFill>
                <a:latin typeface="Polin"/>
                <a:ea typeface="Polin"/>
                <a:cs typeface="Polin"/>
                <a:sym typeface="Polin"/>
                <a:rtl/>
              </a:rPr>
              <a:t>מסוגלות</a:t>
            </a:r>
          </a:p>
        </p:txBody>
      </p:sp>
      <p:sp>
        <p:nvSpPr>
          <p:cNvPr id="222" name="TextBox 222"/>
          <p:cNvSpPr txBox="1"/>
          <p:nvPr/>
        </p:nvSpPr>
        <p:spPr>
          <a:xfrm>
            <a:off x="4386991" y="7676937"/>
            <a:ext cx="1117790" cy="319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758"/>
              </a:lnSpc>
            </a:pPr>
            <a:r>
              <a:rPr lang="he-IL" sz="1970" dirty="0">
                <a:solidFill>
                  <a:srgbClr val="8D173C"/>
                </a:solidFill>
                <a:latin typeface="Polin"/>
                <a:ea typeface="Polin"/>
                <a:cs typeface="Polin"/>
                <a:sym typeface="Polin"/>
                <a:rtl/>
              </a:rPr>
              <a:t>משמעות</a:t>
            </a:r>
          </a:p>
        </p:txBody>
      </p:sp>
      <p:sp>
        <p:nvSpPr>
          <p:cNvPr id="223" name="TextBox 223"/>
          <p:cNvSpPr txBox="1"/>
          <p:nvPr/>
        </p:nvSpPr>
        <p:spPr>
          <a:xfrm>
            <a:off x="2026539" y="7696463"/>
            <a:ext cx="1016678" cy="319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758"/>
              </a:lnSpc>
            </a:pPr>
            <a:r>
              <a:rPr lang="he-IL" sz="1970" dirty="0">
                <a:solidFill>
                  <a:srgbClr val="8D173C"/>
                </a:solidFill>
                <a:latin typeface="Polin"/>
                <a:ea typeface="Polin"/>
                <a:cs typeface="Polin"/>
                <a:sym typeface="Polin"/>
                <a:rtl/>
              </a:rPr>
              <a:t>השפעה</a:t>
            </a:r>
          </a:p>
        </p:txBody>
      </p:sp>
      <p:sp>
        <p:nvSpPr>
          <p:cNvPr id="224" name="TextBox 224"/>
          <p:cNvSpPr txBox="1"/>
          <p:nvPr/>
        </p:nvSpPr>
        <p:spPr>
          <a:xfrm>
            <a:off x="8224736" y="5976122"/>
            <a:ext cx="455198" cy="319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758"/>
              </a:lnSpc>
            </a:pPr>
            <a:r>
              <a:rPr lang="he-IL" sz="1970" dirty="0">
                <a:solidFill>
                  <a:srgbClr val="8D173C"/>
                </a:solidFill>
                <a:latin typeface="Polin"/>
                <a:ea typeface="Polin"/>
                <a:cs typeface="Polin"/>
                <a:sym typeface="Polin"/>
                <a:rtl/>
              </a:rPr>
              <a:t>זמן</a:t>
            </a:r>
          </a:p>
        </p:txBody>
      </p:sp>
      <p:sp>
        <p:nvSpPr>
          <p:cNvPr id="225" name="Freeform 2">
            <a:extLst>
              <a:ext uri="{FF2B5EF4-FFF2-40B4-BE49-F238E27FC236}">
                <a16:creationId xmlns:a16="http://schemas.microsoft.com/office/drawing/2014/main" id="{FAD5435B-E187-4AFC-8196-E7F01ABACCBC}"/>
              </a:ext>
            </a:extLst>
          </p:cNvPr>
          <p:cNvSpPr/>
          <p:nvPr/>
        </p:nvSpPr>
        <p:spPr>
          <a:xfrm>
            <a:off x="966848" y="9457803"/>
            <a:ext cx="1313210" cy="512161"/>
          </a:xfrm>
          <a:custGeom>
            <a:avLst/>
            <a:gdLst/>
            <a:ahLst/>
            <a:cxnLst/>
            <a:rect l="l" t="t" r="r" b="b"/>
            <a:pathLst>
              <a:path w="1313210" h="512161">
                <a:moveTo>
                  <a:pt x="0" y="0"/>
                </a:moveTo>
                <a:lnTo>
                  <a:pt x="1313210" y="0"/>
                </a:lnTo>
                <a:lnTo>
                  <a:pt x="1313210" y="512161"/>
                </a:lnTo>
                <a:lnTo>
                  <a:pt x="0" y="51216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26" name="TextBox 3">
            <a:extLst>
              <a:ext uri="{FF2B5EF4-FFF2-40B4-BE49-F238E27FC236}">
                <a16:creationId xmlns:a16="http://schemas.microsoft.com/office/drawing/2014/main" id="{A862DF5C-FCED-4C2F-9415-82B456F717CF}"/>
              </a:ext>
            </a:extLst>
          </p:cNvPr>
          <p:cNvSpPr txBox="1"/>
          <p:nvPr/>
        </p:nvSpPr>
        <p:spPr>
          <a:xfrm>
            <a:off x="2381628" y="9563100"/>
            <a:ext cx="3180972" cy="272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2286"/>
              </a:lnSpc>
              <a:spcBef>
                <a:spcPct val="0"/>
              </a:spcBef>
            </a:pPr>
            <a:r>
              <a:rPr lang="he-IL" sz="1632" dirty="0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/>
              </a:rPr>
              <a:t>מנהל מו”פ חדשנות וליווי רשויות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C11D8A06F06043A3542F8B4B0A1EFC" ma:contentTypeVersion="18" ma:contentTypeDescription="Create a new document." ma:contentTypeScope="" ma:versionID="64501da17125bf58807c796b2ff8506b">
  <xsd:schema xmlns:xsd="http://www.w3.org/2001/XMLSchema" xmlns:xs="http://www.w3.org/2001/XMLSchema" xmlns:p="http://schemas.microsoft.com/office/2006/metadata/properties" xmlns:ns3="bf66c141-f211-4103-83a7-bfb55d30e083" xmlns:ns4="22bb3151-1be6-4392-8745-0c2514b2841d" targetNamespace="http://schemas.microsoft.com/office/2006/metadata/properties" ma:root="true" ma:fieldsID="b82d13b6023bae9ec38db669128023fd" ns3:_="" ns4:_="">
    <xsd:import namespace="bf66c141-f211-4103-83a7-bfb55d30e083"/>
    <xsd:import namespace="22bb3151-1be6-4392-8745-0c2514b2841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MediaServiceLocation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66c141-f211-4103-83a7-bfb55d30e0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bb3151-1be6-4392-8745-0c2514b2841d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f66c141-f211-4103-83a7-bfb55d30e083" xsi:nil="true"/>
  </documentManagement>
</p:properties>
</file>

<file path=customXml/itemProps1.xml><?xml version="1.0" encoding="utf-8"?>
<ds:datastoreItem xmlns:ds="http://schemas.openxmlformats.org/officeDocument/2006/customXml" ds:itemID="{F9738DE7-3F30-47C8-AB78-43626DFE2E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f66c141-f211-4103-83a7-bfb55d30e083"/>
    <ds:schemaRef ds:uri="22bb3151-1be6-4392-8745-0c2514b2841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511C6EC-EA93-42F4-AEE8-F3C9C4ABC4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78F368-896A-4644-874F-1805EF30646B}">
  <ds:schemaRefs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dcmitype/"/>
    <ds:schemaRef ds:uri="22bb3151-1be6-4392-8745-0c2514b2841d"/>
    <ds:schemaRef ds:uri="http://schemas.openxmlformats.org/package/2006/metadata/core-properties"/>
    <ds:schemaRef ds:uri="http://schemas.microsoft.com/office/infopath/2007/PartnerControls"/>
    <ds:schemaRef ds:uri="bf66c141-f211-4103-83a7-bfb55d30e08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306</Words>
  <Application>Microsoft Office PowerPoint</Application>
  <PresentationFormat>מותאם אישית</PresentationFormat>
  <Paragraphs>64</Paragraphs>
  <Slides>3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</vt:i4>
      </vt:variant>
    </vt:vector>
  </HeadingPairs>
  <TitlesOfParts>
    <vt:vector size="10" baseType="lpstr">
      <vt:lpstr>Polin Atid Bold</vt:lpstr>
      <vt:lpstr>Polin</vt:lpstr>
      <vt:lpstr>Polin Semi-Bold</vt:lpstr>
      <vt:lpstr>Arial</vt:lpstr>
      <vt:lpstr>Calibri</vt:lpstr>
      <vt:lpstr>Polin Atid</vt:lpstr>
      <vt:lpstr>Office Theme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מרחבי החיים</dc:title>
  <dc:creator>USER</dc:creator>
  <cp:lastModifiedBy>שירה בלייכר</cp:lastModifiedBy>
  <cp:revision>2</cp:revision>
  <dcterms:created xsi:type="dcterms:W3CDTF">2006-08-16T00:00:00Z</dcterms:created>
  <dcterms:modified xsi:type="dcterms:W3CDTF">2025-12-14T09:31:45Z</dcterms:modified>
  <dc:identifier>DAG7IQeeqaw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0x01010040C11D8A06F06043A3542F8B4B0A1EFC</vt:lpwstr>
  </property>
</Properties>
</file>