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89" r:id="rId2"/>
    <p:sldId id="337" r:id="rId3"/>
    <p:sldId id="290" r:id="rId4"/>
    <p:sldId id="292" r:id="rId5"/>
    <p:sldId id="295" r:id="rId6"/>
    <p:sldId id="325" r:id="rId7"/>
    <p:sldId id="326" r:id="rId8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0A3E"/>
    <a:srgbClr val="D5C2F9"/>
    <a:srgbClr val="F8D9B8"/>
    <a:srgbClr val="2B6FB2"/>
    <a:srgbClr val="5F41A6"/>
    <a:srgbClr val="CE59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DBED569-4797-4DF1-A0F4-6AAB3CD982D8}" styleName="סגנון בהיר 3 - הדגשה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EC20E35-A176-4012-BC5E-935CFFF8708E}" styleName="סגנון ביניים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674" autoAdjust="0"/>
    <p:restoredTop sz="90566" autoAdjust="0"/>
  </p:normalViewPr>
  <p:slideViewPr>
    <p:cSldViewPr snapToGrid="0">
      <p:cViewPr varScale="1">
        <p:scale>
          <a:sx n="33" d="100"/>
          <a:sy n="33" d="100"/>
        </p:scale>
        <p:origin x="36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userId="9a06623a6524d680" providerId="LiveId" clId="{156AD08C-61D1-411D-9298-EDC781E672DD}"/>
    <pc:docChg chg="undo custSel addSld delSld modSld sldOrd">
      <pc:chgData name="" userId="9a06623a6524d680" providerId="LiveId" clId="{156AD08C-61D1-411D-9298-EDC781E672DD}" dt="2024-11-23T18:15:53.288" v="13946"/>
      <pc:docMkLst>
        <pc:docMk/>
      </pc:docMkLst>
      <pc:sldChg chg="addSp delSp modSp">
        <pc:chgData name="" userId="9a06623a6524d680" providerId="LiveId" clId="{156AD08C-61D1-411D-9298-EDC781E672DD}" dt="2024-11-23T15:59:09.685" v="12084" actId="1076"/>
        <pc:sldMkLst>
          <pc:docMk/>
          <pc:sldMk cId="0" sldId="256"/>
        </pc:sldMkLst>
        <pc:spChg chg="add del mod">
          <ac:chgData name="" userId="9a06623a6524d680" providerId="LiveId" clId="{156AD08C-61D1-411D-9298-EDC781E672DD}" dt="2024-11-23T15:57:30.367" v="12003" actId="478"/>
          <ac:spMkLst>
            <pc:docMk/>
            <pc:sldMk cId="0" sldId="256"/>
            <ac:spMk id="3" creationId="{D97FA91E-217B-404D-9B09-3A45BA322BF6}"/>
          </ac:spMkLst>
        </pc:spChg>
        <pc:spChg chg="mod">
          <ac:chgData name="" userId="9a06623a6524d680" providerId="LiveId" clId="{156AD08C-61D1-411D-9298-EDC781E672DD}" dt="2024-11-23T15:50:35.862" v="11975" actId="2711"/>
          <ac:spMkLst>
            <pc:docMk/>
            <pc:sldMk cId="0" sldId="256"/>
            <ac:spMk id="6" creationId="{492F4B92-297B-459C-B0B2-079D6B4F9F15}"/>
          </ac:spMkLst>
        </pc:spChg>
        <pc:spChg chg="del mod">
          <ac:chgData name="" userId="9a06623a6524d680" providerId="LiveId" clId="{156AD08C-61D1-411D-9298-EDC781E672DD}" dt="2024-11-23T15:51:00.876" v="11983" actId="478"/>
          <ac:spMkLst>
            <pc:docMk/>
            <pc:sldMk cId="0" sldId="256"/>
            <ac:spMk id="7" creationId="{C17C165A-2263-4D11-B71C-567CD5685FD3}"/>
          </ac:spMkLst>
        </pc:spChg>
        <pc:spChg chg="add mod">
          <ac:chgData name="" userId="9a06623a6524d680" providerId="LiveId" clId="{156AD08C-61D1-411D-9298-EDC781E672DD}" dt="2024-11-23T15:58:20.246" v="12028" actId="1076"/>
          <ac:spMkLst>
            <pc:docMk/>
            <pc:sldMk cId="0" sldId="256"/>
            <ac:spMk id="9" creationId="{948A37BB-C8CB-476B-A8EB-2225A0895DCE}"/>
          </ac:spMkLst>
        </pc:spChg>
        <pc:spChg chg="add mod">
          <ac:chgData name="" userId="9a06623a6524d680" providerId="LiveId" clId="{156AD08C-61D1-411D-9298-EDC781E672DD}" dt="2024-11-23T15:59:09.685" v="12084" actId="1076"/>
          <ac:spMkLst>
            <pc:docMk/>
            <pc:sldMk cId="0" sldId="256"/>
            <ac:spMk id="10" creationId="{244B13BB-A806-4B09-951C-D26B0048B2CB}"/>
          </ac:spMkLst>
        </pc:spChg>
        <pc:spChg chg="del">
          <ac:chgData name="" userId="9a06623a6524d680" providerId="LiveId" clId="{156AD08C-61D1-411D-9298-EDC781E672DD}" dt="2024-11-23T15:50:49.768" v="11979" actId="478"/>
          <ac:spMkLst>
            <pc:docMk/>
            <pc:sldMk cId="0" sldId="256"/>
            <ac:spMk id="174" creationId="{00000000-0000-0000-0000-000000000000}"/>
          </ac:spMkLst>
        </pc:spChg>
        <pc:picChg chg="add mod">
          <ac:chgData name="" userId="9a06623a6524d680" providerId="LiveId" clId="{156AD08C-61D1-411D-9298-EDC781E672DD}" dt="2024-11-23T15:58:23.126" v="12029" actId="1076"/>
          <ac:picMkLst>
            <pc:docMk/>
            <pc:sldMk cId="0" sldId="256"/>
            <ac:picMk id="2" creationId="{5265177C-FA09-41D0-BE5F-B416B28A34ED}"/>
          </ac:picMkLst>
        </pc:picChg>
        <pc:picChg chg="add del mod">
          <ac:chgData name="" userId="9a06623a6524d680" providerId="LiveId" clId="{156AD08C-61D1-411D-9298-EDC781E672DD}" dt="2024-11-23T15:58:16.338" v="12027" actId="1076"/>
          <ac:picMkLst>
            <pc:docMk/>
            <pc:sldMk cId="0" sldId="256"/>
            <ac:picMk id="171" creationId="{00000000-0000-0000-0000-000000000000}"/>
          </ac:picMkLst>
        </pc:picChg>
      </pc:sldChg>
      <pc:sldChg chg="modSp modAnim">
        <pc:chgData name="" userId="9a06623a6524d680" providerId="LiveId" clId="{156AD08C-61D1-411D-9298-EDC781E672DD}" dt="2024-11-23T16:15:48.684" v="12301"/>
        <pc:sldMkLst>
          <pc:docMk/>
          <pc:sldMk cId="0" sldId="257"/>
        </pc:sldMkLst>
        <pc:spChg chg="mod">
          <ac:chgData name="" userId="9a06623a6524d680" providerId="LiveId" clId="{156AD08C-61D1-411D-9298-EDC781E672DD}" dt="2024-11-23T16:03:11.355" v="12085" actId="2711"/>
          <ac:spMkLst>
            <pc:docMk/>
            <pc:sldMk cId="0" sldId="257"/>
            <ac:spMk id="177" creationId="{00000000-0000-0000-0000-000000000000}"/>
          </ac:spMkLst>
        </pc:spChg>
        <pc:spChg chg="mod">
          <ac:chgData name="" userId="9a06623a6524d680" providerId="LiveId" clId="{156AD08C-61D1-411D-9298-EDC781E672DD}" dt="2024-11-23T16:14:46.670" v="12293" actId="1076"/>
          <ac:spMkLst>
            <pc:docMk/>
            <pc:sldMk cId="0" sldId="257"/>
            <ac:spMk id="178" creationId="{00000000-0000-0000-0000-000000000000}"/>
          </ac:spMkLst>
        </pc:spChg>
        <pc:picChg chg="mod ord">
          <ac:chgData name="" userId="9a06623a6524d680" providerId="LiveId" clId="{156AD08C-61D1-411D-9298-EDC781E672DD}" dt="2024-11-23T16:04:38.278" v="12162" actId="167"/>
          <ac:picMkLst>
            <pc:docMk/>
            <pc:sldMk cId="0" sldId="257"/>
            <ac:picMk id="6" creationId="{52319587-4224-4A0B-9122-26DD02C564D7}"/>
          </ac:picMkLst>
        </pc:picChg>
        <pc:picChg chg="mod ord">
          <ac:chgData name="" userId="9a06623a6524d680" providerId="LiveId" clId="{156AD08C-61D1-411D-9298-EDC781E672DD}" dt="2024-11-23T16:15:31.233" v="12298" actId="1076"/>
          <ac:picMkLst>
            <pc:docMk/>
            <pc:sldMk cId="0" sldId="257"/>
            <ac:picMk id="176" creationId="{00000000-0000-0000-0000-000000000000}"/>
          </ac:picMkLst>
        </pc:picChg>
      </pc:sldChg>
      <pc:sldChg chg="del">
        <pc:chgData name="" userId="9a06623a6524d680" providerId="LiveId" clId="{156AD08C-61D1-411D-9298-EDC781E672DD}" dt="2024-11-23T15:14:32.123" v="11874" actId="2696"/>
        <pc:sldMkLst>
          <pc:docMk/>
          <pc:sldMk cId="0" sldId="258"/>
        </pc:sldMkLst>
      </pc:sldChg>
      <pc:sldChg chg="addSp delSp modSp add modTransition modAnim">
        <pc:chgData name="" userId="9a06623a6524d680" providerId="LiveId" clId="{156AD08C-61D1-411D-9298-EDC781E672DD}" dt="2024-11-23T16:37:58.876" v="12511"/>
        <pc:sldMkLst>
          <pc:docMk/>
          <pc:sldMk cId="0" sldId="262"/>
        </pc:sldMkLst>
        <pc:spChg chg="mod modCrop">
          <ac:chgData name="" userId="9a06623a6524d680" providerId="LiveId" clId="{156AD08C-61D1-411D-9298-EDC781E672DD}" dt="2024-11-20T08:12:27.531" v="5665" actId="1076"/>
          <ac:spMkLst>
            <pc:docMk/>
            <pc:sldMk cId="0" sldId="262"/>
            <ac:spMk id="2" creationId="{00000000-0000-0000-0000-000000000000}"/>
          </ac:spMkLst>
        </pc:spChg>
        <pc:spChg chg="add mod">
          <ac:chgData name="" userId="9a06623a6524d680" providerId="LiveId" clId="{156AD08C-61D1-411D-9298-EDC781E672DD}" dt="2024-11-20T08:14:42.834" v="5680" actId="1076"/>
          <ac:spMkLst>
            <pc:docMk/>
            <pc:sldMk cId="0" sldId="262"/>
            <ac:spMk id="3" creationId="{5D04CBCA-DD32-4536-BCBD-D2D3EDCFFAAF}"/>
          </ac:spMkLst>
        </pc:spChg>
        <pc:spChg chg="add mod">
          <ac:chgData name="" userId="9a06623a6524d680" providerId="LiveId" clId="{156AD08C-61D1-411D-9298-EDC781E672DD}" dt="2024-11-20T08:12:36.998" v="5668" actId="1076"/>
          <ac:spMkLst>
            <pc:docMk/>
            <pc:sldMk cId="0" sldId="262"/>
            <ac:spMk id="4" creationId="{38197011-748B-4CEB-B776-B9A288C81CB7}"/>
          </ac:spMkLst>
        </pc:spChg>
        <pc:spChg chg="add mod">
          <ac:chgData name="" userId="9a06623a6524d680" providerId="LiveId" clId="{156AD08C-61D1-411D-9298-EDC781E672DD}" dt="2024-11-20T08:12:58.274" v="5670" actId="1076"/>
          <ac:spMkLst>
            <pc:docMk/>
            <pc:sldMk cId="0" sldId="262"/>
            <ac:spMk id="5" creationId="{7B23B1A6-1EAA-4796-9F56-77BF989BAA7B}"/>
          </ac:spMkLst>
        </pc:spChg>
        <pc:spChg chg="add mod">
          <ac:chgData name="" userId="9a06623a6524d680" providerId="LiveId" clId="{156AD08C-61D1-411D-9298-EDC781E672DD}" dt="2024-11-20T08:14:42.834" v="5680" actId="1076"/>
          <ac:spMkLst>
            <pc:docMk/>
            <pc:sldMk cId="0" sldId="262"/>
            <ac:spMk id="6" creationId="{95563FA8-1D08-43F1-A160-7C73DDAEA8E6}"/>
          </ac:spMkLst>
        </pc:spChg>
        <pc:spChg chg="add mod">
          <ac:chgData name="" userId="9a06623a6524d680" providerId="LiveId" clId="{156AD08C-61D1-411D-9298-EDC781E672DD}" dt="2024-11-20T08:14:42.834" v="5680" actId="1076"/>
          <ac:spMkLst>
            <pc:docMk/>
            <pc:sldMk cId="0" sldId="262"/>
            <ac:spMk id="7" creationId="{C930F03C-3189-4C9B-B98B-171A1D1C83CA}"/>
          </ac:spMkLst>
        </pc:spChg>
        <pc:spChg chg="add mod">
          <ac:chgData name="" userId="9a06623a6524d680" providerId="LiveId" clId="{156AD08C-61D1-411D-9298-EDC781E672DD}" dt="2024-11-20T08:14:42.834" v="5680" actId="1076"/>
          <ac:spMkLst>
            <pc:docMk/>
            <pc:sldMk cId="0" sldId="262"/>
            <ac:spMk id="8" creationId="{8D142792-856D-4EAF-B92C-4FC265F1A77F}"/>
          </ac:spMkLst>
        </pc:spChg>
        <pc:spChg chg="add mod">
          <ac:chgData name="" userId="9a06623a6524d680" providerId="LiveId" clId="{156AD08C-61D1-411D-9298-EDC781E672DD}" dt="2024-11-20T08:14:42.834" v="5680" actId="1076"/>
          <ac:spMkLst>
            <pc:docMk/>
            <pc:sldMk cId="0" sldId="262"/>
            <ac:spMk id="9" creationId="{84882D83-C1C9-4BB0-8651-169598E7FFCF}"/>
          </ac:spMkLst>
        </pc:spChg>
        <pc:spChg chg="add mod">
          <ac:chgData name="" userId="9a06623a6524d680" providerId="LiveId" clId="{156AD08C-61D1-411D-9298-EDC781E672DD}" dt="2024-11-20T08:14:42.834" v="5680" actId="1076"/>
          <ac:spMkLst>
            <pc:docMk/>
            <pc:sldMk cId="0" sldId="262"/>
            <ac:spMk id="10" creationId="{2D4BA416-C692-4113-872F-881715DB95F1}"/>
          </ac:spMkLst>
        </pc:spChg>
        <pc:spChg chg="add mod">
          <ac:chgData name="" userId="9a06623a6524d680" providerId="LiveId" clId="{156AD08C-61D1-411D-9298-EDC781E672DD}" dt="2024-11-20T08:14:42.834" v="5680" actId="1076"/>
          <ac:spMkLst>
            <pc:docMk/>
            <pc:sldMk cId="0" sldId="262"/>
            <ac:spMk id="11" creationId="{A3047478-343E-4D4C-9ED5-B92C96B4F7B4}"/>
          </ac:spMkLst>
        </pc:spChg>
        <pc:spChg chg="add mod">
          <ac:chgData name="" userId="9a06623a6524d680" providerId="LiveId" clId="{156AD08C-61D1-411D-9298-EDC781E672DD}" dt="2024-11-23T14:52:59.137" v="11497" actId="571"/>
          <ac:spMkLst>
            <pc:docMk/>
            <pc:sldMk cId="0" sldId="262"/>
            <ac:spMk id="17" creationId="{BB83B44B-CEDE-42C8-B133-59302E9E7B7B}"/>
          </ac:spMkLst>
        </pc:spChg>
        <pc:spChg chg="add mod">
          <ac:chgData name="" userId="9a06623a6524d680" providerId="LiveId" clId="{156AD08C-61D1-411D-9298-EDC781E672DD}" dt="2024-11-23T14:52:59.137" v="11497" actId="571"/>
          <ac:spMkLst>
            <pc:docMk/>
            <pc:sldMk cId="0" sldId="262"/>
            <ac:spMk id="18" creationId="{9C2AA2E1-214C-4D0D-A583-ACFA68E0DFCD}"/>
          </ac:spMkLst>
        </pc:spChg>
        <pc:spChg chg="add mod">
          <ac:chgData name="" userId="9a06623a6524d680" providerId="LiveId" clId="{156AD08C-61D1-411D-9298-EDC781E672DD}" dt="2024-11-23T14:52:59.137" v="11497" actId="571"/>
          <ac:spMkLst>
            <pc:docMk/>
            <pc:sldMk cId="0" sldId="262"/>
            <ac:spMk id="19" creationId="{CADCA7CB-3D6E-48A8-9EC3-0A7AA133180C}"/>
          </ac:spMkLst>
        </pc:spChg>
        <pc:picChg chg="add del mod">
          <ac:chgData name="" userId="9a06623a6524d680" providerId="LiveId" clId="{156AD08C-61D1-411D-9298-EDC781E672DD}" dt="2024-11-21T10:03:17.365" v="6385" actId="478"/>
          <ac:picMkLst>
            <pc:docMk/>
            <pc:sldMk cId="0" sldId="262"/>
            <ac:picMk id="12" creationId="{DD46A015-CDA1-4100-81FC-B4BADEA0797F}"/>
          </ac:picMkLst>
        </pc:picChg>
        <pc:picChg chg="add del mod">
          <ac:chgData name="" userId="9a06623a6524d680" providerId="LiveId" clId="{156AD08C-61D1-411D-9298-EDC781E672DD}" dt="2024-11-23T14:51:53.384" v="11474" actId="478"/>
          <ac:picMkLst>
            <pc:docMk/>
            <pc:sldMk cId="0" sldId="262"/>
            <ac:picMk id="13" creationId="{E064AAB4-17E7-464E-8A97-B58AD23EFF3B}"/>
          </ac:picMkLst>
        </pc:picChg>
        <pc:picChg chg="add del mod">
          <ac:chgData name="" userId="9a06623a6524d680" providerId="LiveId" clId="{156AD08C-61D1-411D-9298-EDC781E672DD}" dt="2024-11-23T14:51:54.784" v="11475" actId="478"/>
          <ac:picMkLst>
            <pc:docMk/>
            <pc:sldMk cId="0" sldId="262"/>
            <ac:picMk id="14" creationId="{949EEFFE-2717-4DBA-AB27-5133E0FF4F67}"/>
          </ac:picMkLst>
        </pc:picChg>
        <pc:picChg chg="add del mod">
          <ac:chgData name="" userId="9a06623a6524d680" providerId="LiveId" clId="{156AD08C-61D1-411D-9298-EDC781E672DD}" dt="2024-11-23T14:18:24.326" v="11348" actId="478"/>
          <ac:picMkLst>
            <pc:docMk/>
            <pc:sldMk cId="0" sldId="262"/>
            <ac:picMk id="15" creationId="{555D46ED-1A43-427A-87C0-AF55CAEEC5A5}"/>
          </ac:picMkLst>
        </pc:picChg>
        <pc:picChg chg="add del mod">
          <ac:chgData name="" userId="9a06623a6524d680" providerId="LiveId" clId="{156AD08C-61D1-411D-9298-EDC781E672DD}" dt="2024-11-23T14:18:26.478" v="11349" actId="478"/>
          <ac:picMkLst>
            <pc:docMk/>
            <pc:sldMk cId="0" sldId="262"/>
            <ac:picMk id="16" creationId="{577ABD6A-A978-4D37-ABF6-3F3B6074B633}"/>
          </ac:picMkLst>
        </pc:picChg>
        <pc:picChg chg="add del mod">
          <ac:chgData name="" userId="9a06623a6524d680" providerId="LiveId" clId="{156AD08C-61D1-411D-9298-EDC781E672DD}" dt="2024-11-22T16:24:15.018" v="10182" actId="478"/>
          <ac:picMkLst>
            <pc:docMk/>
            <pc:sldMk cId="0" sldId="262"/>
            <ac:picMk id="17" creationId="{F02E8CF5-C99A-4ED3-8502-C64EC32E7F69}"/>
          </ac:picMkLst>
        </pc:picChg>
      </pc:sldChg>
      <pc:sldChg chg="del">
        <pc:chgData name="" userId="9a06623a6524d680" providerId="LiveId" clId="{156AD08C-61D1-411D-9298-EDC781E672DD}" dt="2024-11-23T15:14:30.599" v="11872" actId="2696"/>
        <pc:sldMkLst>
          <pc:docMk/>
          <pc:sldMk cId="2755067625" sldId="265"/>
        </pc:sldMkLst>
      </pc:sldChg>
      <pc:sldChg chg="del">
        <pc:chgData name="" userId="9a06623a6524d680" providerId="LiveId" clId="{156AD08C-61D1-411D-9298-EDC781E672DD}" dt="2024-11-23T15:14:24.740" v="11871" actId="2696"/>
        <pc:sldMkLst>
          <pc:docMk/>
          <pc:sldMk cId="1546649955" sldId="266"/>
        </pc:sldMkLst>
      </pc:sldChg>
      <pc:sldChg chg="modSp del">
        <pc:chgData name="" userId="9a06623a6524d680" providerId="LiveId" clId="{156AD08C-61D1-411D-9298-EDC781E672DD}" dt="2024-11-23T15:14:31.361" v="11873" actId="2696"/>
        <pc:sldMkLst>
          <pc:docMk/>
          <pc:sldMk cId="759720834" sldId="267"/>
        </pc:sldMkLst>
        <pc:picChg chg="mod">
          <ac:chgData name="" userId="9a06623a6524d680" providerId="LiveId" clId="{156AD08C-61D1-411D-9298-EDC781E672DD}" dt="2024-11-19T13:18:00.710" v="2598" actId="208"/>
          <ac:picMkLst>
            <pc:docMk/>
            <pc:sldMk cId="759720834" sldId="267"/>
            <ac:picMk id="176" creationId="{00000000-0000-0000-0000-000000000000}"/>
          </ac:picMkLst>
        </pc:picChg>
      </pc:sldChg>
      <pc:sldChg chg="del">
        <pc:chgData name="" userId="9a06623a6524d680" providerId="LiveId" clId="{156AD08C-61D1-411D-9298-EDC781E672DD}" dt="2024-11-23T15:14:32.850" v="11875" actId="2696"/>
        <pc:sldMkLst>
          <pc:docMk/>
          <pc:sldMk cId="4029049645" sldId="268"/>
        </pc:sldMkLst>
      </pc:sldChg>
      <pc:sldChg chg="del">
        <pc:chgData name="" userId="9a06623a6524d680" providerId="LiveId" clId="{156AD08C-61D1-411D-9298-EDC781E672DD}" dt="2024-11-23T16:29:52.058" v="12457" actId="2696"/>
        <pc:sldMkLst>
          <pc:docMk/>
          <pc:sldMk cId="140975146" sldId="269"/>
        </pc:sldMkLst>
      </pc:sldChg>
      <pc:sldChg chg="del">
        <pc:chgData name="" userId="9a06623a6524d680" providerId="LiveId" clId="{156AD08C-61D1-411D-9298-EDC781E672DD}" dt="2024-11-23T15:14:21.296" v="11869" actId="2696"/>
        <pc:sldMkLst>
          <pc:docMk/>
          <pc:sldMk cId="3832963531" sldId="272"/>
        </pc:sldMkLst>
      </pc:sldChg>
      <pc:sldChg chg="del">
        <pc:chgData name="" userId="9a06623a6524d680" providerId="LiveId" clId="{156AD08C-61D1-411D-9298-EDC781E672DD}" dt="2024-11-23T15:14:23.374" v="11870" actId="2696"/>
        <pc:sldMkLst>
          <pc:docMk/>
          <pc:sldMk cId="1850786867" sldId="273"/>
        </pc:sldMkLst>
      </pc:sldChg>
      <pc:sldChg chg="addSp delSp modSp ord modAnim">
        <pc:chgData name="" userId="9a06623a6524d680" providerId="LiveId" clId="{156AD08C-61D1-411D-9298-EDC781E672DD}" dt="2024-11-23T16:34:23.988" v="12480"/>
        <pc:sldMkLst>
          <pc:docMk/>
          <pc:sldMk cId="1535520481" sldId="274"/>
        </pc:sldMkLst>
        <pc:spChg chg="add mod">
          <ac:chgData name="" userId="9a06623a6524d680" providerId="LiveId" clId="{156AD08C-61D1-411D-9298-EDC781E672DD}" dt="2024-11-23T16:27:13.918" v="12414" actId="1076"/>
          <ac:spMkLst>
            <pc:docMk/>
            <pc:sldMk cId="1535520481" sldId="274"/>
            <ac:spMk id="2" creationId="{C499FCA4-5FD0-4271-96CE-5374F70C764E}"/>
          </ac:spMkLst>
        </pc:spChg>
        <pc:spChg chg="mod">
          <ac:chgData name="" userId="9a06623a6524d680" providerId="LiveId" clId="{156AD08C-61D1-411D-9298-EDC781E672DD}" dt="2024-11-23T14:21:24.153" v="11407" actId="2711"/>
          <ac:spMkLst>
            <pc:docMk/>
            <pc:sldMk cId="1535520481" sldId="274"/>
            <ac:spMk id="5" creationId="{E1318CC0-D20D-4331-A644-29274D358AC0}"/>
          </ac:spMkLst>
        </pc:spChg>
        <pc:spChg chg="add mod">
          <ac:chgData name="" userId="9a06623a6524d680" providerId="LiveId" clId="{156AD08C-61D1-411D-9298-EDC781E672DD}" dt="2024-11-23T16:29:12.902" v="12454" actId="1076"/>
          <ac:spMkLst>
            <pc:docMk/>
            <pc:sldMk cId="1535520481" sldId="274"/>
            <ac:spMk id="6" creationId="{0C6A8EEE-B6BA-4988-9C2C-8000D77AC492}"/>
          </ac:spMkLst>
        </pc:spChg>
        <pc:spChg chg="add mod">
          <ac:chgData name="" userId="9a06623a6524d680" providerId="LiveId" clId="{156AD08C-61D1-411D-9298-EDC781E672DD}" dt="2024-11-23T15:35:20.293" v="11961" actId="1076"/>
          <ac:spMkLst>
            <pc:docMk/>
            <pc:sldMk cId="1535520481" sldId="274"/>
            <ac:spMk id="7" creationId="{BAAD70C7-E2BA-464A-B2D6-D58EB7B6AC25}"/>
          </ac:spMkLst>
        </pc:spChg>
        <pc:spChg chg="add mod">
          <ac:chgData name="" userId="9a06623a6524d680" providerId="LiveId" clId="{156AD08C-61D1-411D-9298-EDC781E672DD}" dt="2024-11-23T15:35:34.268" v="11963" actId="1076"/>
          <ac:spMkLst>
            <pc:docMk/>
            <pc:sldMk cId="1535520481" sldId="274"/>
            <ac:spMk id="8" creationId="{4AFD43E9-F74C-4977-879E-012B06507237}"/>
          </ac:spMkLst>
        </pc:spChg>
        <pc:spChg chg="add mod">
          <ac:chgData name="" userId="9a06623a6524d680" providerId="LiveId" clId="{156AD08C-61D1-411D-9298-EDC781E672DD}" dt="2024-11-23T15:35:40.338" v="11965" actId="1076"/>
          <ac:spMkLst>
            <pc:docMk/>
            <pc:sldMk cId="1535520481" sldId="274"/>
            <ac:spMk id="9" creationId="{9E24EB60-738F-4551-A9A1-FD12C6D0B9AE}"/>
          </ac:spMkLst>
        </pc:spChg>
        <pc:spChg chg="add mod">
          <ac:chgData name="" userId="9a06623a6524d680" providerId="LiveId" clId="{156AD08C-61D1-411D-9298-EDC781E672DD}" dt="2024-11-23T15:35:56.443" v="11968" actId="1076"/>
          <ac:spMkLst>
            <pc:docMk/>
            <pc:sldMk cId="1535520481" sldId="274"/>
            <ac:spMk id="10" creationId="{57ED493F-3245-4E80-A458-2D8AA7EE7229}"/>
          </ac:spMkLst>
        </pc:spChg>
        <pc:spChg chg="add mod">
          <ac:chgData name="" userId="9a06623a6524d680" providerId="LiveId" clId="{156AD08C-61D1-411D-9298-EDC781E672DD}" dt="2024-11-23T15:37:51.413" v="11973" actId="1076"/>
          <ac:spMkLst>
            <pc:docMk/>
            <pc:sldMk cId="1535520481" sldId="274"/>
            <ac:spMk id="11" creationId="{065DBFE4-72BE-433B-ABC1-7B8A565AB771}"/>
          </ac:spMkLst>
        </pc:spChg>
        <pc:spChg chg="add mod">
          <ac:chgData name="" userId="9a06623a6524d680" providerId="LiveId" clId="{156AD08C-61D1-411D-9298-EDC781E672DD}" dt="2024-11-23T16:28:45.616" v="12440" actId="1076"/>
          <ac:spMkLst>
            <pc:docMk/>
            <pc:sldMk cId="1535520481" sldId="274"/>
            <ac:spMk id="13" creationId="{5FB01386-E952-404B-A199-A817F2E69FDD}"/>
          </ac:spMkLst>
        </pc:spChg>
        <pc:spChg chg="add del mod">
          <ac:chgData name="" userId="9a06623a6524d680" providerId="LiveId" clId="{156AD08C-61D1-411D-9298-EDC781E672DD}" dt="2024-11-23T16:27:21.839" v="12417" actId="478"/>
          <ac:spMkLst>
            <pc:docMk/>
            <pc:sldMk cId="1535520481" sldId="274"/>
            <ac:spMk id="14" creationId="{9ADF7A09-4390-4B60-9FDE-C5B4C66CF7A2}"/>
          </ac:spMkLst>
        </pc:spChg>
        <pc:spChg chg="add mod">
          <ac:chgData name="" userId="9a06623a6524d680" providerId="LiveId" clId="{156AD08C-61D1-411D-9298-EDC781E672DD}" dt="2024-11-23T16:28:39.039" v="12438" actId="1076"/>
          <ac:spMkLst>
            <pc:docMk/>
            <pc:sldMk cId="1535520481" sldId="274"/>
            <ac:spMk id="15" creationId="{D9DE68DB-496A-49BD-8B39-B4DDF853EB86}"/>
          </ac:spMkLst>
        </pc:spChg>
        <pc:spChg chg="add mod">
          <ac:chgData name="" userId="9a06623a6524d680" providerId="LiveId" clId="{156AD08C-61D1-411D-9298-EDC781E672DD}" dt="2024-11-23T16:33:25.859" v="12464" actId="1076"/>
          <ac:spMkLst>
            <pc:docMk/>
            <pc:sldMk cId="1535520481" sldId="274"/>
            <ac:spMk id="17" creationId="{1AAB0B7D-8F98-4E12-B2B8-69EE08BC73CB}"/>
          </ac:spMkLst>
        </pc:spChg>
        <pc:spChg chg="add mod">
          <ac:chgData name="" userId="9a06623a6524d680" providerId="LiveId" clId="{156AD08C-61D1-411D-9298-EDC781E672DD}" dt="2024-11-23T16:28:12.648" v="12432" actId="1076"/>
          <ac:spMkLst>
            <pc:docMk/>
            <pc:sldMk cId="1535520481" sldId="274"/>
            <ac:spMk id="18" creationId="{9A000294-E51D-4544-9625-DBE91A5C546D}"/>
          </ac:spMkLst>
        </pc:spChg>
        <pc:spChg chg="add mod">
          <ac:chgData name="" userId="9a06623a6524d680" providerId="LiveId" clId="{156AD08C-61D1-411D-9298-EDC781E672DD}" dt="2024-11-23T16:29:06.473" v="12453" actId="1037"/>
          <ac:spMkLst>
            <pc:docMk/>
            <pc:sldMk cId="1535520481" sldId="274"/>
            <ac:spMk id="19" creationId="{7B78D575-BEE7-4B10-A5E0-E02A811E81F9}"/>
          </ac:spMkLst>
        </pc:spChg>
        <pc:spChg chg="add mod">
          <ac:chgData name="" userId="9a06623a6524d680" providerId="LiveId" clId="{156AD08C-61D1-411D-9298-EDC781E672DD}" dt="2024-11-23T16:34:16.067" v="12479" actId="403"/>
          <ac:spMkLst>
            <pc:docMk/>
            <pc:sldMk cId="1535520481" sldId="274"/>
            <ac:spMk id="20" creationId="{50F438C6-0A8F-4012-8FC2-EF33A5FEC180}"/>
          </ac:spMkLst>
        </pc:spChg>
        <pc:spChg chg="add mod">
          <ac:chgData name="" userId="9a06623a6524d680" providerId="LiveId" clId="{156AD08C-61D1-411D-9298-EDC781E672DD}" dt="2024-11-23T16:34:03.093" v="12471" actId="1076"/>
          <ac:spMkLst>
            <pc:docMk/>
            <pc:sldMk cId="1535520481" sldId="274"/>
            <ac:spMk id="21" creationId="{7D773D4B-8A30-45C8-AAA1-5E2C9A1F1258}"/>
          </ac:spMkLst>
        </pc:spChg>
        <pc:spChg chg="mod">
          <ac:chgData name="" userId="9a06623a6524d680" providerId="LiveId" clId="{156AD08C-61D1-411D-9298-EDC781E672DD}" dt="2024-11-23T14:21:24.153" v="11407" actId="2711"/>
          <ac:spMkLst>
            <pc:docMk/>
            <pc:sldMk cId="1535520481" sldId="274"/>
            <ac:spMk id="182" creationId="{00000000-0000-0000-0000-000000000000}"/>
          </ac:spMkLst>
        </pc:spChg>
        <pc:graphicFrameChg chg="mod">
          <ac:chgData name="" userId="9a06623a6524d680" providerId="LiveId" clId="{156AD08C-61D1-411D-9298-EDC781E672DD}" dt="2024-11-23T16:26:51.953" v="12408"/>
          <ac:graphicFrameMkLst>
            <pc:docMk/>
            <pc:sldMk cId="1535520481" sldId="274"/>
            <ac:graphicFrameMk id="3" creationId="{5C0C50D0-C75B-495B-9AB2-EFF141A01796}"/>
          </ac:graphicFrameMkLst>
        </pc:graphicFrameChg>
        <pc:picChg chg="mod">
          <ac:chgData name="" userId="9a06623a6524d680" providerId="LiveId" clId="{156AD08C-61D1-411D-9298-EDC781E672DD}" dt="2024-11-23T16:28:29.173" v="12437" actId="1076"/>
          <ac:picMkLst>
            <pc:docMk/>
            <pc:sldMk cId="1535520481" sldId="274"/>
            <ac:picMk id="4" creationId="{D3C1FA5B-0C05-4B00-8C5C-D20FBC40F8C8}"/>
          </ac:picMkLst>
        </pc:picChg>
      </pc:sldChg>
      <pc:sldChg chg="addSp delSp modSp">
        <pc:chgData name="" userId="9a06623a6524d680" providerId="LiveId" clId="{156AD08C-61D1-411D-9298-EDC781E672DD}" dt="2024-11-23T16:23:29.931" v="12321" actId="1076"/>
        <pc:sldMkLst>
          <pc:docMk/>
          <pc:sldMk cId="3745343478" sldId="275"/>
        </pc:sldMkLst>
        <pc:spChg chg="add mod ord">
          <ac:chgData name="" userId="9a06623a6524d680" providerId="LiveId" clId="{156AD08C-61D1-411D-9298-EDC781E672DD}" dt="2024-11-23T16:23:26.966" v="12320" actId="1076"/>
          <ac:spMkLst>
            <pc:docMk/>
            <pc:sldMk cId="3745343478" sldId="275"/>
            <ac:spMk id="6" creationId="{D2B8B544-E2D2-41D2-968D-FB5B1B2B1AA9}"/>
          </ac:spMkLst>
        </pc:spChg>
        <pc:spChg chg="del">
          <ac:chgData name="" userId="9a06623a6524d680" providerId="LiveId" clId="{156AD08C-61D1-411D-9298-EDC781E672DD}" dt="2024-11-23T16:23:16.148" v="12317" actId="478"/>
          <ac:spMkLst>
            <pc:docMk/>
            <pc:sldMk cId="3745343478" sldId="275"/>
            <ac:spMk id="177" creationId="{00000000-0000-0000-0000-000000000000}"/>
          </ac:spMkLst>
        </pc:spChg>
        <pc:picChg chg="mod">
          <ac:chgData name="" userId="9a06623a6524d680" providerId="LiveId" clId="{156AD08C-61D1-411D-9298-EDC781E672DD}" dt="2024-11-23T16:23:29.931" v="12321" actId="1076"/>
          <ac:picMkLst>
            <pc:docMk/>
            <pc:sldMk cId="3745343478" sldId="275"/>
            <ac:picMk id="2" creationId="{04EBE979-CE98-49BD-B2CF-26BCEE0C99E9}"/>
          </ac:picMkLst>
        </pc:picChg>
        <pc:picChg chg="mod">
          <ac:chgData name="" userId="9a06623a6524d680" providerId="LiveId" clId="{156AD08C-61D1-411D-9298-EDC781E672DD}" dt="2024-11-23T16:23:23.210" v="12319" actId="1076"/>
          <ac:picMkLst>
            <pc:docMk/>
            <pc:sldMk cId="3745343478" sldId="275"/>
            <ac:picMk id="3" creationId="{545F1247-0077-476F-9E33-B1F184B7354F}"/>
          </ac:picMkLst>
        </pc:picChg>
        <pc:picChg chg="del">
          <ac:chgData name="" userId="9a06623a6524d680" providerId="LiveId" clId="{156AD08C-61D1-411D-9298-EDC781E672DD}" dt="2024-11-23T16:22:58.913" v="12303" actId="478"/>
          <ac:picMkLst>
            <pc:docMk/>
            <pc:sldMk cId="3745343478" sldId="275"/>
            <ac:picMk id="176" creationId="{00000000-0000-0000-0000-000000000000}"/>
          </ac:picMkLst>
        </pc:picChg>
      </pc:sldChg>
      <pc:sldChg chg="modSp ord">
        <pc:chgData name="" userId="9a06623a6524d680" providerId="LiveId" clId="{156AD08C-61D1-411D-9298-EDC781E672DD}" dt="2024-11-23T16:24:50.282" v="12385" actId="20577"/>
        <pc:sldMkLst>
          <pc:docMk/>
          <pc:sldMk cId="2864850985" sldId="276"/>
        </pc:sldMkLst>
        <pc:spChg chg="mod">
          <ac:chgData name="" userId="9a06623a6524d680" providerId="LiveId" clId="{156AD08C-61D1-411D-9298-EDC781E672DD}" dt="2024-11-23T16:24:50.282" v="12385" actId="20577"/>
          <ac:spMkLst>
            <pc:docMk/>
            <pc:sldMk cId="2864850985" sldId="276"/>
            <ac:spMk id="5" creationId="{6420E22F-AD39-4311-BDE7-F306000534B8}"/>
          </ac:spMkLst>
        </pc:spChg>
        <pc:graphicFrameChg chg="modGraphic">
          <ac:chgData name="" userId="9a06623a6524d680" providerId="LiveId" clId="{156AD08C-61D1-411D-9298-EDC781E672DD}" dt="2024-11-23T14:40:33.876" v="11471" actId="20577"/>
          <ac:graphicFrameMkLst>
            <pc:docMk/>
            <pc:sldMk cId="2864850985" sldId="276"/>
            <ac:graphicFrameMk id="2" creationId="{56D3E7BA-9197-439B-8A7E-BA263FFE789E}"/>
          </ac:graphicFrameMkLst>
        </pc:graphicFrameChg>
      </pc:sldChg>
      <pc:sldChg chg="del">
        <pc:chgData name="" userId="9a06623a6524d680" providerId="LiveId" clId="{156AD08C-61D1-411D-9298-EDC781E672DD}" dt="2024-11-23T16:23:52.458" v="12322" actId="2696"/>
        <pc:sldMkLst>
          <pc:docMk/>
          <pc:sldMk cId="3524154283" sldId="277"/>
        </pc:sldMkLst>
      </pc:sldChg>
      <pc:sldChg chg="delSp modSp del ord">
        <pc:chgData name="" userId="9a06623a6524d680" providerId="LiveId" clId="{156AD08C-61D1-411D-9298-EDC781E672DD}" dt="2024-11-23T16:24:58.928" v="12386" actId="2696"/>
        <pc:sldMkLst>
          <pc:docMk/>
          <pc:sldMk cId="3708317720" sldId="278"/>
        </pc:sldMkLst>
        <pc:graphicFrameChg chg="del modGraphic">
          <ac:chgData name="" userId="9a06623a6524d680" providerId="LiveId" clId="{156AD08C-61D1-411D-9298-EDC781E672DD}" dt="2024-11-19T06:49:36.998" v="2" actId="478"/>
          <ac:graphicFrameMkLst>
            <pc:docMk/>
            <pc:sldMk cId="3708317720" sldId="278"/>
            <ac:graphicFrameMk id="2" creationId="{56D3E7BA-9197-439B-8A7E-BA263FFE789E}"/>
          </ac:graphicFrameMkLst>
        </pc:graphicFrameChg>
      </pc:sldChg>
      <pc:sldChg chg="ord">
        <pc:chgData name="" userId="9a06623a6524d680" providerId="LiveId" clId="{156AD08C-61D1-411D-9298-EDC781E672DD}" dt="2024-11-23T14:21:58.198" v="11409"/>
        <pc:sldMkLst>
          <pc:docMk/>
          <pc:sldMk cId="4280268466" sldId="279"/>
        </pc:sldMkLst>
      </pc:sldChg>
      <pc:sldChg chg="addSp delSp modSp add ord modAnim">
        <pc:chgData name="" userId="9a06623a6524d680" providerId="LiveId" clId="{156AD08C-61D1-411D-9298-EDC781E672DD}" dt="2024-11-23T16:35:58.961" v="12487"/>
        <pc:sldMkLst>
          <pc:docMk/>
          <pc:sldMk cId="2759230480" sldId="280"/>
        </pc:sldMkLst>
        <pc:spChg chg="add del mod">
          <ac:chgData name="" userId="9a06623a6524d680" providerId="LiveId" clId="{156AD08C-61D1-411D-9298-EDC781E672DD}" dt="2024-11-23T14:21:07.467" v="11406" actId="478"/>
          <ac:spMkLst>
            <pc:docMk/>
            <pc:sldMk cId="2759230480" sldId="280"/>
            <ac:spMk id="2" creationId="{28F54ECF-96AF-48FA-BD60-B51218CEFB5D}"/>
          </ac:spMkLst>
        </pc:spChg>
        <pc:spChg chg="add del mod ord">
          <ac:chgData name="" userId="9a06623a6524d680" providerId="LiveId" clId="{156AD08C-61D1-411D-9298-EDC781E672DD}" dt="2024-11-19T09:29:13.150" v="1035" actId="478"/>
          <ac:spMkLst>
            <pc:docMk/>
            <pc:sldMk cId="2759230480" sldId="280"/>
            <ac:spMk id="2" creationId="{DFEEE944-C069-4AFB-A158-256EC65CA610}"/>
          </ac:spMkLst>
        </pc:spChg>
        <pc:spChg chg="add del mod">
          <ac:chgData name="" userId="9a06623a6524d680" providerId="LiveId" clId="{156AD08C-61D1-411D-9298-EDC781E672DD}" dt="2024-11-19T13:14:43.944" v="2532" actId="11529"/>
          <ac:spMkLst>
            <pc:docMk/>
            <pc:sldMk cId="2759230480" sldId="280"/>
            <ac:spMk id="3" creationId="{D1CE7C6C-2552-469F-A12D-9D4F8E4704F1}"/>
          </ac:spMkLst>
        </pc:spChg>
        <pc:spChg chg="add del mod">
          <ac:chgData name="" userId="9a06623a6524d680" providerId="LiveId" clId="{156AD08C-61D1-411D-9298-EDC781E672DD}" dt="2024-11-23T14:20:11.749" v="11388" actId="478"/>
          <ac:spMkLst>
            <pc:docMk/>
            <pc:sldMk cId="2759230480" sldId="280"/>
            <ac:spMk id="4" creationId="{ED81FE6D-9464-4A03-B68F-5C81D53AEB00}"/>
          </ac:spMkLst>
        </pc:spChg>
        <pc:spChg chg="del mod">
          <ac:chgData name="" userId="9a06623a6524d680" providerId="LiveId" clId="{156AD08C-61D1-411D-9298-EDC781E672DD}" dt="2024-11-23T14:23:35.636" v="11414" actId="478"/>
          <ac:spMkLst>
            <pc:docMk/>
            <pc:sldMk cId="2759230480" sldId="280"/>
            <ac:spMk id="5" creationId="{E1318CC0-D20D-4331-A644-29274D358AC0}"/>
          </ac:spMkLst>
        </pc:spChg>
        <pc:spChg chg="add mod">
          <ac:chgData name="" userId="9a06623a6524d680" providerId="LiveId" clId="{156AD08C-61D1-411D-9298-EDC781E672DD}" dt="2024-11-23T14:19:22.303" v="11359" actId="1076"/>
          <ac:spMkLst>
            <pc:docMk/>
            <pc:sldMk cId="2759230480" sldId="280"/>
            <ac:spMk id="6" creationId="{776DD821-B806-44BA-9BDE-E99F20ECA80C}"/>
          </ac:spMkLst>
        </pc:spChg>
        <pc:spChg chg="add del mod">
          <ac:chgData name="" userId="9a06623a6524d680" providerId="LiveId" clId="{156AD08C-61D1-411D-9298-EDC781E672DD}" dt="2024-11-19T13:08:12.688" v="2441" actId="478"/>
          <ac:spMkLst>
            <pc:docMk/>
            <pc:sldMk cId="2759230480" sldId="280"/>
            <ac:spMk id="7" creationId="{6C36B754-F55E-4F6C-9F7B-25B9642F7021}"/>
          </ac:spMkLst>
        </pc:spChg>
        <pc:spChg chg="add del mod">
          <ac:chgData name="" userId="9a06623a6524d680" providerId="LiveId" clId="{156AD08C-61D1-411D-9298-EDC781E672DD}" dt="2024-11-23T14:19:54.032" v="11365" actId="478"/>
          <ac:spMkLst>
            <pc:docMk/>
            <pc:sldMk cId="2759230480" sldId="280"/>
            <ac:spMk id="9" creationId="{53EBFE52-E227-4DFE-92E6-09867701979B}"/>
          </ac:spMkLst>
        </pc:spChg>
        <pc:spChg chg="add mod">
          <ac:chgData name="" userId="9a06623a6524d680" providerId="LiveId" clId="{156AD08C-61D1-411D-9298-EDC781E672DD}" dt="2024-11-23T14:19:02.840" v="11356" actId="1076"/>
          <ac:spMkLst>
            <pc:docMk/>
            <pc:sldMk cId="2759230480" sldId="280"/>
            <ac:spMk id="10" creationId="{C8F6E28B-F8CA-4AB8-AAFA-397E38BE1B01}"/>
          </ac:spMkLst>
        </pc:spChg>
        <pc:spChg chg="add mod">
          <ac:chgData name="" userId="9a06623a6524d680" providerId="LiveId" clId="{156AD08C-61D1-411D-9298-EDC781E672DD}" dt="2024-11-23T14:23:18.920" v="11412" actId="207"/>
          <ac:spMkLst>
            <pc:docMk/>
            <pc:sldMk cId="2759230480" sldId="280"/>
            <ac:spMk id="11" creationId="{8F28DAA4-A724-453F-98EC-CFF47DE2DDD0}"/>
          </ac:spMkLst>
        </pc:spChg>
        <pc:spChg chg="add mod">
          <ac:chgData name="" userId="9a06623a6524d680" providerId="LiveId" clId="{156AD08C-61D1-411D-9298-EDC781E672DD}" dt="2024-11-23T14:18:48.233" v="11353" actId="1076"/>
          <ac:spMkLst>
            <pc:docMk/>
            <pc:sldMk cId="2759230480" sldId="280"/>
            <ac:spMk id="12" creationId="{AD746984-532F-458A-A109-34AEE4B8A37C}"/>
          </ac:spMkLst>
        </pc:spChg>
        <pc:spChg chg="add mod ord">
          <ac:chgData name="" userId="9a06623a6524d680" providerId="LiveId" clId="{156AD08C-61D1-411D-9298-EDC781E672DD}" dt="2024-11-23T14:20:12.722" v="11389" actId="1076"/>
          <ac:spMkLst>
            <pc:docMk/>
            <pc:sldMk cId="2759230480" sldId="280"/>
            <ac:spMk id="13" creationId="{A1BE8EFD-CC62-43BC-A607-B45392D3C47F}"/>
          </ac:spMkLst>
        </pc:spChg>
        <pc:spChg chg="add mod">
          <ac:chgData name="" userId="9a06623a6524d680" providerId="LiveId" clId="{156AD08C-61D1-411D-9298-EDC781E672DD}" dt="2024-11-23T14:23:16.955" v="11411" actId="207"/>
          <ac:spMkLst>
            <pc:docMk/>
            <pc:sldMk cId="2759230480" sldId="280"/>
            <ac:spMk id="14" creationId="{AB589627-18D5-423C-AB16-5C50DF3F9748}"/>
          </ac:spMkLst>
        </pc:spChg>
        <pc:spChg chg="add mod">
          <ac:chgData name="" userId="9a06623a6524d680" providerId="LiveId" clId="{156AD08C-61D1-411D-9298-EDC781E672DD}" dt="2024-11-23T14:23:16.955" v="11411" actId="207"/>
          <ac:spMkLst>
            <pc:docMk/>
            <pc:sldMk cId="2759230480" sldId="280"/>
            <ac:spMk id="15" creationId="{14067E5A-248E-4BF6-9F50-488B19574702}"/>
          </ac:spMkLst>
        </pc:spChg>
        <pc:spChg chg="add">
          <ac:chgData name="" userId="9a06623a6524d680" providerId="LiveId" clId="{156AD08C-61D1-411D-9298-EDC781E672DD}" dt="2024-11-23T14:23:32.317" v="11413"/>
          <ac:spMkLst>
            <pc:docMk/>
            <pc:sldMk cId="2759230480" sldId="280"/>
            <ac:spMk id="16" creationId="{89705AE9-F837-45A6-895C-6AA819BD1E57}"/>
          </ac:spMkLst>
        </pc:spChg>
        <pc:spChg chg="add mod">
          <ac:chgData name="" userId="9a06623a6524d680" providerId="LiveId" clId="{156AD08C-61D1-411D-9298-EDC781E672DD}" dt="2024-11-23T14:23:38.495" v="11418" actId="20577"/>
          <ac:spMkLst>
            <pc:docMk/>
            <pc:sldMk cId="2759230480" sldId="280"/>
            <ac:spMk id="17" creationId="{7CB3075B-8F3F-4591-86CF-C20DC81B0643}"/>
          </ac:spMkLst>
        </pc:spChg>
        <pc:spChg chg="mod">
          <ac:chgData name="" userId="9a06623a6524d680" providerId="LiveId" clId="{156AD08C-61D1-411D-9298-EDC781E672DD}" dt="2024-11-23T14:18:41.139" v="11352" actId="1076"/>
          <ac:spMkLst>
            <pc:docMk/>
            <pc:sldMk cId="2759230480" sldId="280"/>
            <ac:spMk id="181" creationId="{00000000-0000-0000-0000-000000000000}"/>
          </ac:spMkLst>
        </pc:spChg>
        <pc:spChg chg="del mod">
          <ac:chgData name="" userId="9a06623a6524d680" providerId="LiveId" clId="{156AD08C-61D1-411D-9298-EDC781E672DD}" dt="2024-11-19T13:08:11.018" v="2440" actId="478"/>
          <ac:spMkLst>
            <pc:docMk/>
            <pc:sldMk cId="2759230480" sldId="280"/>
            <ac:spMk id="182" creationId="{00000000-0000-0000-0000-000000000000}"/>
          </ac:spMkLst>
        </pc:spChg>
        <pc:graphicFrameChg chg="add del mod">
          <ac:chgData name="" userId="9a06623a6524d680" providerId="LiveId" clId="{156AD08C-61D1-411D-9298-EDC781E672DD}" dt="2024-11-19T13:16:13.927" v="2568" actId="478"/>
          <ac:graphicFrameMkLst>
            <pc:docMk/>
            <pc:sldMk cId="2759230480" sldId="280"/>
            <ac:graphicFrameMk id="8" creationId="{0E7512E6-E7F7-4BB2-8180-D3D00CEB50A9}"/>
          </ac:graphicFrameMkLst>
        </pc:graphicFrameChg>
        <pc:picChg chg="del mod modCrop">
          <ac:chgData name="" userId="9a06623a6524d680" providerId="LiveId" clId="{156AD08C-61D1-411D-9298-EDC781E672DD}" dt="2024-11-19T09:29:14.326" v="1036" actId="478"/>
          <ac:picMkLst>
            <pc:docMk/>
            <pc:sldMk cId="2759230480" sldId="280"/>
            <ac:picMk id="180" creationId="{00000000-0000-0000-0000-000000000000}"/>
          </ac:picMkLst>
        </pc:picChg>
      </pc:sldChg>
      <pc:sldChg chg="modSp add del">
        <pc:chgData name="" userId="9a06623a6524d680" providerId="LiveId" clId="{156AD08C-61D1-411D-9298-EDC781E672DD}" dt="2024-11-23T15:14:04.591" v="11864" actId="2696"/>
        <pc:sldMkLst>
          <pc:docMk/>
          <pc:sldMk cId="4006795465" sldId="283"/>
        </pc:sldMkLst>
        <pc:spChg chg="mod">
          <ac:chgData name="" userId="9a06623a6524d680" providerId="LiveId" clId="{156AD08C-61D1-411D-9298-EDC781E672DD}" dt="2024-11-19T10:05:59.591" v="1366" actId="122"/>
          <ac:spMkLst>
            <pc:docMk/>
            <pc:sldMk cId="4006795465" sldId="283"/>
            <ac:spMk id="2" creationId="{5D45EE0E-89D9-40B2-B24C-DA552638B82C}"/>
          </ac:spMkLst>
        </pc:spChg>
        <pc:spChg chg="mod">
          <ac:chgData name="" userId="9a06623a6524d680" providerId="LiveId" clId="{156AD08C-61D1-411D-9298-EDC781E672DD}" dt="2024-11-19T10:06:04.983" v="1367" actId="122"/>
          <ac:spMkLst>
            <pc:docMk/>
            <pc:sldMk cId="4006795465" sldId="283"/>
            <ac:spMk id="3" creationId="{2F9DB031-F5E7-4605-8445-10D87D35546C}"/>
          </ac:spMkLst>
        </pc:spChg>
        <pc:spChg chg="mod">
          <ac:chgData name="" userId="9a06623a6524d680" providerId="LiveId" clId="{156AD08C-61D1-411D-9298-EDC781E672DD}" dt="2024-11-19T12:59:10.308" v="1935" actId="20577"/>
          <ac:spMkLst>
            <pc:docMk/>
            <pc:sldMk cId="4006795465" sldId="283"/>
            <ac:spMk id="4" creationId="{31352B20-AA1A-425E-97A0-B5A6224CF7EA}"/>
          </ac:spMkLst>
        </pc:spChg>
      </pc:sldChg>
      <pc:sldChg chg="add del">
        <pc:chgData name="" userId="9a06623a6524d680" providerId="LiveId" clId="{156AD08C-61D1-411D-9298-EDC781E672DD}" dt="2024-11-23T15:14:18.288" v="11868" actId="2696"/>
        <pc:sldMkLst>
          <pc:docMk/>
          <pc:sldMk cId="760603276" sldId="285"/>
        </pc:sldMkLst>
      </pc:sldChg>
      <pc:sldChg chg="addSp delSp modSp add del ord">
        <pc:chgData name="" userId="9a06623a6524d680" providerId="LiveId" clId="{156AD08C-61D1-411D-9298-EDC781E672DD}" dt="2024-11-23T15:14:16.868" v="11867" actId="2696"/>
        <pc:sldMkLst>
          <pc:docMk/>
          <pc:sldMk cId="829435735" sldId="286"/>
        </pc:sldMkLst>
        <pc:spChg chg="mod">
          <ac:chgData name="" userId="9a06623a6524d680" providerId="LiveId" clId="{156AD08C-61D1-411D-9298-EDC781E672DD}" dt="2024-11-19T12:07:36.280" v="1693" actId="20577"/>
          <ac:spMkLst>
            <pc:docMk/>
            <pc:sldMk cId="829435735" sldId="286"/>
            <ac:spMk id="5" creationId="{E1318CC0-D20D-4331-A644-29274D358AC0}"/>
          </ac:spMkLst>
        </pc:spChg>
        <pc:spChg chg="mod">
          <ac:chgData name="" userId="9a06623a6524d680" providerId="LiveId" clId="{156AD08C-61D1-411D-9298-EDC781E672DD}" dt="2024-11-19T12:15:29.408" v="1783" actId="14100"/>
          <ac:spMkLst>
            <pc:docMk/>
            <pc:sldMk cId="829435735" sldId="286"/>
            <ac:spMk id="13" creationId="{97D939B5-5EC5-43CF-95E1-13C4CEBAAA6B}"/>
          </ac:spMkLst>
        </pc:spChg>
        <pc:spChg chg="mod">
          <ac:chgData name="" userId="9a06623a6524d680" providerId="LiveId" clId="{156AD08C-61D1-411D-9298-EDC781E672DD}" dt="2024-11-19T12:16:18.040" v="1816" actId="20577"/>
          <ac:spMkLst>
            <pc:docMk/>
            <pc:sldMk cId="829435735" sldId="286"/>
            <ac:spMk id="15" creationId="{EBCB5F99-A339-4513-B9C7-286C6E188CDB}"/>
          </ac:spMkLst>
        </pc:spChg>
        <pc:spChg chg="add mod">
          <ac:chgData name="" userId="9a06623a6524d680" providerId="LiveId" clId="{156AD08C-61D1-411D-9298-EDC781E672DD}" dt="2024-11-19T12:17:13.865" v="1855" actId="1076"/>
          <ac:spMkLst>
            <pc:docMk/>
            <pc:sldMk cId="829435735" sldId="286"/>
            <ac:spMk id="17" creationId="{6C7DB3F5-EAAA-4146-843A-2590DB7E381E}"/>
          </ac:spMkLst>
        </pc:spChg>
        <pc:spChg chg="del">
          <ac:chgData name="" userId="9a06623a6524d680" providerId="LiveId" clId="{156AD08C-61D1-411D-9298-EDC781E672DD}" dt="2024-11-19T12:16:01.881" v="1801" actId="478"/>
          <ac:spMkLst>
            <pc:docMk/>
            <pc:sldMk cId="829435735" sldId="286"/>
            <ac:spMk id="18" creationId="{3BBEE8E8-8D83-4DA5-99E6-5F2A08263CEC}"/>
          </ac:spMkLst>
        </pc:spChg>
        <pc:spChg chg="mod">
          <ac:chgData name="" userId="9a06623a6524d680" providerId="LiveId" clId="{156AD08C-61D1-411D-9298-EDC781E672DD}" dt="2024-11-19T12:14:44.264" v="1719" actId="14100"/>
          <ac:spMkLst>
            <pc:docMk/>
            <pc:sldMk cId="829435735" sldId="286"/>
            <ac:spMk id="182" creationId="{00000000-0000-0000-0000-000000000000}"/>
          </ac:spMkLst>
        </pc:spChg>
        <pc:picChg chg="add del mod">
          <ac:chgData name="" userId="9a06623a6524d680" providerId="LiveId" clId="{156AD08C-61D1-411D-9298-EDC781E672DD}" dt="2024-11-19T15:34:25.701" v="4606" actId="478"/>
          <ac:picMkLst>
            <pc:docMk/>
            <pc:sldMk cId="829435735" sldId="286"/>
            <ac:picMk id="2" creationId="{C4F08250-4ADF-47DE-83BF-61A4B5546836}"/>
          </ac:picMkLst>
        </pc:picChg>
        <pc:picChg chg="add mod">
          <ac:chgData name="" userId="9a06623a6524d680" providerId="LiveId" clId="{156AD08C-61D1-411D-9298-EDC781E672DD}" dt="2024-11-19T12:15:31.285" v="1784" actId="1076"/>
          <ac:picMkLst>
            <pc:docMk/>
            <pc:sldMk cId="829435735" sldId="286"/>
            <ac:picMk id="3" creationId="{EB8BC62B-90A6-43DA-BE46-ABA54D9D179A}"/>
          </ac:picMkLst>
        </pc:picChg>
        <pc:picChg chg="add mod">
          <ac:chgData name="" userId="9a06623a6524d680" providerId="LiveId" clId="{156AD08C-61D1-411D-9298-EDC781E672DD}" dt="2024-11-19T12:17:10.116" v="1854" actId="1076"/>
          <ac:picMkLst>
            <pc:docMk/>
            <pc:sldMk cId="829435735" sldId="286"/>
            <ac:picMk id="4" creationId="{98C3C5B6-1BA1-4D6C-8A23-125DE3BB1469}"/>
          </ac:picMkLst>
        </pc:picChg>
        <pc:picChg chg="add mod">
          <ac:chgData name="" userId="9a06623a6524d680" providerId="LiveId" clId="{156AD08C-61D1-411D-9298-EDC781E672DD}" dt="2024-11-19T12:16:58.336" v="1851" actId="1076"/>
          <ac:picMkLst>
            <pc:docMk/>
            <pc:sldMk cId="829435735" sldId="286"/>
            <ac:picMk id="6" creationId="{2526D69A-3040-4210-B9F8-06EDF5A9917F}"/>
          </ac:picMkLst>
        </pc:picChg>
        <pc:picChg chg="del">
          <ac:chgData name="" userId="9a06623a6524d680" providerId="LiveId" clId="{156AD08C-61D1-411D-9298-EDC781E672DD}" dt="2024-11-19T12:07:48.190" v="1701" actId="478"/>
          <ac:picMkLst>
            <pc:docMk/>
            <pc:sldMk cId="829435735" sldId="286"/>
            <ac:picMk id="8" creationId="{F061007B-CDB3-4DFA-8CAA-CC97E798B80F}"/>
          </ac:picMkLst>
        </pc:picChg>
        <pc:picChg chg="del">
          <ac:chgData name="" userId="9a06623a6524d680" providerId="LiveId" clId="{156AD08C-61D1-411D-9298-EDC781E672DD}" dt="2024-11-19T12:07:47.664" v="1700" actId="478"/>
          <ac:picMkLst>
            <pc:docMk/>
            <pc:sldMk cId="829435735" sldId="286"/>
            <ac:picMk id="9" creationId="{9B40457F-8D99-4678-A303-5E8ACEF359B9}"/>
          </ac:picMkLst>
        </pc:picChg>
        <pc:picChg chg="del">
          <ac:chgData name="" userId="9a06623a6524d680" providerId="LiveId" clId="{156AD08C-61D1-411D-9298-EDC781E672DD}" dt="2024-11-19T12:14:58.213" v="1755" actId="478"/>
          <ac:picMkLst>
            <pc:docMk/>
            <pc:sldMk cId="829435735" sldId="286"/>
            <ac:picMk id="10" creationId="{5BD974A6-FB98-4A5F-99E9-C369BD1B5FCD}"/>
          </ac:picMkLst>
        </pc:picChg>
        <pc:picChg chg="del">
          <ac:chgData name="" userId="9a06623a6524d680" providerId="LiveId" clId="{156AD08C-61D1-411D-9298-EDC781E672DD}" dt="2024-11-19T12:15:55.248" v="1797" actId="478"/>
          <ac:picMkLst>
            <pc:docMk/>
            <pc:sldMk cId="829435735" sldId="286"/>
            <ac:picMk id="11" creationId="{347FB2A4-1ECD-4303-9DCD-B8DE1FEE0100}"/>
          </ac:picMkLst>
        </pc:picChg>
        <pc:picChg chg="del">
          <ac:chgData name="" userId="9a06623a6524d680" providerId="LiveId" clId="{156AD08C-61D1-411D-9298-EDC781E672DD}" dt="2024-11-19T12:16:00.575" v="1800" actId="478"/>
          <ac:picMkLst>
            <pc:docMk/>
            <pc:sldMk cId="829435735" sldId="286"/>
            <ac:picMk id="12" creationId="{64849F5B-ADB6-473A-A0F0-E3F459F19C81}"/>
          </ac:picMkLst>
        </pc:picChg>
      </pc:sldChg>
      <pc:sldChg chg="addSp delSp modSp add del ord">
        <pc:chgData name="" userId="9a06623a6524d680" providerId="LiveId" clId="{156AD08C-61D1-411D-9298-EDC781E672DD}" dt="2024-11-23T15:13:59.896" v="11863" actId="2696"/>
        <pc:sldMkLst>
          <pc:docMk/>
          <pc:sldMk cId="4257026476" sldId="287"/>
        </pc:sldMkLst>
        <pc:spChg chg="mod">
          <ac:chgData name="" userId="9a06623a6524d680" providerId="LiveId" clId="{156AD08C-61D1-411D-9298-EDC781E672DD}" dt="2024-11-20T08:16:06.045" v="5709" actId="1076"/>
          <ac:spMkLst>
            <pc:docMk/>
            <pc:sldMk cId="4257026476" sldId="287"/>
            <ac:spMk id="5" creationId="{E1318CC0-D20D-4331-A644-29274D358AC0}"/>
          </ac:spMkLst>
        </pc:spChg>
        <pc:spChg chg="mod">
          <ac:chgData name="" userId="9a06623a6524d680" providerId="LiveId" clId="{156AD08C-61D1-411D-9298-EDC781E672DD}" dt="2024-11-20T08:16:11.734" v="5710" actId="1076"/>
          <ac:spMkLst>
            <pc:docMk/>
            <pc:sldMk cId="4257026476" sldId="287"/>
            <ac:spMk id="9" creationId="{922C18F3-C00E-4C37-97F7-86A83909A75C}"/>
          </ac:spMkLst>
        </pc:spChg>
        <pc:spChg chg="mod">
          <ac:chgData name="" userId="9a06623a6524d680" providerId="LiveId" clId="{156AD08C-61D1-411D-9298-EDC781E672DD}" dt="2024-11-20T08:16:02.770" v="5708" actId="1076"/>
          <ac:spMkLst>
            <pc:docMk/>
            <pc:sldMk cId="4257026476" sldId="287"/>
            <ac:spMk id="10" creationId="{4E8EAEC9-BD09-48A8-B065-DDEDAD1FC767}"/>
          </ac:spMkLst>
        </pc:spChg>
        <pc:spChg chg="mod">
          <ac:chgData name="" userId="9a06623a6524d680" providerId="LiveId" clId="{156AD08C-61D1-411D-9298-EDC781E672DD}" dt="2024-11-20T08:15:42.592" v="5687" actId="1076"/>
          <ac:spMkLst>
            <pc:docMk/>
            <pc:sldMk cId="4257026476" sldId="287"/>
            <ac:spMk id="11" creationId="{7528D3F7-10B2-446E-9B72-9F04A9DC4F1E}"/>
          </ac:spMkLst>
        </pc:spChg>
        <pc:spChg chg="mod">
          <ac:chgData name="" userId="9a06623a6524d680" providerId="LiveId" clId="{156AD08C-61D1-411D-9298-EDC781E672DD}" dt="2024-11-20T08:15:42.592" v="5687" actId="1076"/>
          <ac:spMkLst>
            <pc:docMk/>
            <pc:sldMk cId="4257026476" sldId="287"/>
            <ac:spMk id="12" creationId="{69F1C9CB-1229-4ACF-8E6D-2997BDE077FA}"/>
          </ac:spMkLst>
        </pc:spChg>
        <pc:spChg chg="mod">
          <ac:chgData name="" userId="9a06623a6524d680" providerId="LiveId" clId="{156AD08C-61D1-411D-9298-EDC781E672DD}" dt="2024-11-20T08:16:02.770" v="5708" actId="1076"/>
          <ac:spMkLst>
            <pc:docMk/>
            <pc:sldMk cId="4257026476" sldId="287"/>
            <ac:spMk id="13" creationId="{9A467F1F-A789-474A-B2A7-88616D362C0B}"/>
          </ac:spMkLst>
        </pc:spChg>
        <pc:spChg chg="mod">
          <ac:chgData name="" userId="9a06623a6524d680" providerId="LiveId" clId="{156AD08C-61D1-411D-9298-EDC781E672DD}" dt="2024-11-20T08:15:42.592" v="5687" actId="1076"/>
          <ac:spMkLst>
            <pc:docMk/>
            <pc:sldMk cId="4257026476" sldId="287"/>
            <ac:spMk id="14" creationId="{D5051660-3DF5-4A11-915B-5AFD9312A86B}"/>
          </ac:spMkLst>
        </pc:spChg>
        <pc:spChg chg="mod">
          <ac:chgData name="" userId="9a06623a6524d680" providerId="LiveId" clId="{156AD08C-61D1-411D-9298-EDC781E672DD}" dt="2024-11-20T08:15:42.592" v="5687" actId="1076"/>
          <ac:spMkLst>
            <pc:docMk/>
            <pc:sldMk cId="4257026476" sldId="287"/>
            <ac:spMk id="15" creationId="{ED8841CE-8BEB-4F7D-B464-7E1FC55DD644}"/>
          </ac:spMkLst>
        </pc:spChg>
        <pc:spChg chg="del mod">
          <ac:chgData name="" userId="9a06623a6524d680" providerId="LiveId" clId="{156AD08C-61D1-411D-9298-EDC781E672DD}" dt="2024-11-19T15:20:07.720" v="4069" actId="478"/>
          <ac:spMkLst>
            <pc:docMk/>
            <pc:sldMk cId="4257026476" sldId="287"/>
            <ac:spMk id="16" creationId="{7BB76674-8839-4E65-9169-E30F05B51F78}"/>
          </ac:spMkLst>
        </pc:spChg>
        <pc:spChg chg="add ord">
          <ac:chgData name="" userId="9a06623a6524d680" providerId="LiveId" clId="{156AD08C-61D1-411D-9298-EDC781E672DD}" dt="2024-11-20T08:15:22.240" v="5685" actId="167"/>
          <ac:spMkLst>
            <pc:docMk/>
            <pc:sldMk cId="4257026476" sldId="287"/>
            <ac:spMk id="16" creationId="{A5BAF10B-1ED5-4456-B259-07C812CCC227}"/>
          </ac:spMkLst>
        </pc:spChg>
        <pc:spChg chg="del mod">
          <ac:chgData name="" userId="9a06623a6524d680" providerId="LiveId" clId="{156AD08C-61D1-411D-9298-EDC781E672DD}" dt="2024-11-19T15:20:10.884" v="4072" actId="478"/>
          <ac:spMkLst>
            <pc:docMk/>
            <pc:sldMk cId="4257026476" sldId="287"/>
            <ac:spMk id="17" creationId="{FFC6977D-BF43-4DBF-A036-9F2AA299A84B}"/>
          </ac:spMkLst>
        </pc:spChg>
        <pc:spChg chg="del">
          <ac:chgData name="" userId="9a06623a6524d680" providerId="LiveId" clId="{156AD08C-61D1-411D-9298-EDC781E672DD}" dt="2024-11-19T15:20:14.118" v="4073" actId="478"/>
          <ac:spMkLst>
            <pc:docMk/>
            <pc:sldMk cId="4257026476" sldId="287"/>
            <ac:spMk id="20" creationId="{6EBB4921-4857-4000-ABA1-ADBC44B2CA10}"/>
          </ac:spMkLst>
        </pc:spChg>
        <pc:spChg chg="add mod">
          <ac:chgData name="" userId="9a06623a6524d680" providerId="LiveId" clId="{156AD08C-61D1-411D-9298-EDC781E672DD}" dt="2024-11-20T08:16:02.770" v="5708" actId="1076"/>
          <ac:spMkLst>
            <pc:docMk/>
            <pc:sldMk cId="4257026476" sldId="287"/>
            <ac:spMk id="21" creationId="{EE60EA9C-52C0-448F-95CD-E05370AA262B}"/>
          </ac:spMkLst>
        </pc:spChg>
        <pc:spChg chg="add mod">
          <ac:chgData name="" userId="9a06623a6524d680" providerId="LiveId" clId="{156AD08C-61D1-411D-9298-EDC781E672DD}" dt="2024-11-20T08:15:42.592" v="5687" actId="1076"/>
          <ac:spMkLst>
            <pc:docMk/>
            <pc:sldMk cId="4257026476" sldId="287"/>
            <ac:spMk id="22" creationId="{C97B038A-5F66-4839-90B0-2725B50D52E7}"/>
          </ac:spMkLst>
        </pc:spChg>
        <pc:spChg chg="add mod">
          <ac:chgData name="" userId="9a06623a6524d680" providerId="LiveId" clId="{156AD08C-61D1-411D-9298-EDC781E672DD}" dt="2024-11-20T08:15:42.592" v="5687" actId="1076"/>
          <ac:spMkLst>
            <pc:docMk/>
            <pc:sldMk cId="4257026476" sldId="287"/>
            <ac:spMk id="23" creationId="{D9980824-8FFC-4BB8-85CF-7260DBE7AC2C}"/>
          </ac:spMkLst>
        </pc:spChg>
        <pc:spChg chg="mod">
          <ac:chgData name="" userId="9a06623a6524d680" providerId="LiveId" clId="{156AD08C-61D1-411D-9298-EDC781E672DD}" dt="2024-11-20T08:15:42.592" v="5687" actId="1076"/>
          <ac:spMkLst>
            <pc:docMk/>
            <pc:sldMk cId="4257026476" sldId="287"/>
            <ac:spMk id="181" creationId="{00000000-0000-0000-0000-000000000000}"/>
          </ac:spMkLst>
        </pc:spChg>
        <pc:picChg chg="add del">
          <ac:chgData name="" userId="9a06623a6524d680" providerId="LiveId" clId="{156AD08C-61D1-411D-9298-EDC781E672DD}" dt="2024-11-19T15:18:32.983" v="3886" actId="478"/>
          <ac:picMkLst>
            <pc:docMk/>
            <pc:sldMk cId="4257026476" sldId="287"/>
            <ac:picMk id="18" creationId="{40DA817C-C144-49DC-A781-0DDBC807BAE8}"/>
          </ac:picMkLst>
        </pc:picChg>
        <pc:picChg chg="add del">
          <ac:chgData name="" userId="9a06623a6524d680" providerId="LiveId" clId="{156AD08C-61D1-411D-9298-EDC781E672DD}" dt="2024-11-19T15:19:34.136" v="4042" actId="478"/>
          <ac:picMkLst>
            <pc:docMk/>
            <pc:sldMk cId="4257026476" sldId="287"/>
            <ac:picMk id="19" creationId="{002DFEA3-F651-4A2B-9ACA-8211B9EDEC42}"/>
          </ac:picMkLst>
        </pc:picChg>
        <pc:picChg chg="add mod">
          <ac:chgData name="" userId="9a06623a6524d680" providerId="LiveId" clId="{156AD08C-61D1-411D-9298-EDC781E672DD}" dt="2024-11-20T08:15:55.583" v="5707" actId="1038"/>
          <ac:picMkLst>
            <pc:docMk/>
            <pc:sldMk cId="4257026476" sldId="287"/>
            <ac:picMk id="24" creationId="{F5D40B1B-2142-4C65-87DE-E6C45665F641}"/>
          </ac:picMkLst>
        </pc:picChg>
        <pc:picChg chg="add mod">
          <ac:chgData name="" userId="9a06623a6524d680" providerId="LiveId" clId="{156AD08C-61D1-411D-9298-EDC781E672DD}" dt="2024-11-20T08:15:55.583" v="5707" actId="1038"/>
          <ac:picMkLst>
            <pc:docMk/>
            <pc:sldMk cId="4257026476" sldId="287"/>
            <ac:picMk id="25" creationId="{EC885551-3D84-4C4B-8E03-776BF84C90BA}"/>
          </ac:picMkLst>
        </pc:picChg>
      </pc:sldChg>
      <pc:sldChg chg="addSp delSp modSp add del">
        <pc:chgData name="" userId="9a06623a6524d680" providerId="LiveId" clId="{156AD08C-61D1-411D-9298-EDC781E672DD}" dt="2024-11-23T15:14:43.793" v="11876" actId="2696"/>
        <pc:sldMkLst>
          <pc:docMk/>
          <pc:sldMk cId="2342500330" sldId="288"/>
        </pc:sldMkLst>
        <pc:spChg chg="mod">
          <ac:chgData name="" userId="9a06623a6524d680" providerId="LiveId" clId="{156AD08C-61D1-411D-9298-EDC781E672DD}" dt="2024-11-19T15:32:15.445" v="4403" actId="20577"/>
          <ac:spMkLst>
            <pc:docMk/>
            <pc:sldMk cId="2342500330" sldId="288"/>
            <ac:spMk id="9" creationId="{922C18F3-C00E-4C37-97F7-86A83909A75C}"/>
          </ac:spMkLst>
        </pc:spChg>
        <pc:spChg chg="mod">
          <ac:chgData name="" userId="9a06623a6524d680" providerId="LiveId" clId="{156AD08C-61D1-411D-9298-EDC781E672DD}" dt="2024-11-19T15:45:20.365" v="5176" actId="1076"/>
          <ac:spMkLst>
            <pc:docMk/>
            <pc:sldMk cId="2342500330" sldId="288"/>
            <ac:spMk id="10" creationId="{4E8EAEC9-BD09-48A8-B065-DDEDAD1FC767}"/>
          </ac:spMkLst>
        </pc:spChg>
        <pc:spChg chg="mod">
          <ac:chgData name="" userId="9a06623a6524d680" providerId="LiveId" clId="{156AD08C-61D1-411D-9298-EDC781E672DD}" dt="2024-11-19T15:45:20.365" v="5176" actId="1076"/>
          <ac:spMkLst>
            <pc:docMk/>
            <pc:sldMk cId="2342500330" sldId="288"/>
            <ac:spMk id="11" creationId="{7528D3F7-10B2-446E-9B72-9F04A9DC4F1E}"/>
          </ac:spMkLst>
        </pc:spChg>
        <pc:spChg chg="mod">
          <ac:chgData name="" userId="9a06623a6524d680" providerId="LiveId" clId="{156AD08C-61D1-411D-9298-EDC781E672DD}" dt="2024-11-19T15:57:53.992" v="5467" actId="404"/>
          <ac:spMkLst>
            <pc:docMk/>
            <pc:sldMk cId="2342500330" sldId="288"/>
            <ac:spMk id="12" creationId="{69F1C9CB-1229-4ACF-8E6D-2997BDE077FA}"/>
          </ac:spMkLst>
        </pc:spChg>
        <pc:spChg chg="mod">
          <ac:chgData name="" userId="9a06623a6524d680" providerId="LiveId" clId="{156AD08C-61D1-411D-9298-EDC781E672DD}" dt="2024-11-19T15:45:40.849" v="5177" actId="20577"/>
          <ac:spMkLst>
            <pc:docMk/>
            <pc:sldMk cId="2342500330" sldId="288"/>
            <ac:spMk id="13" creationId="{9A467F1F-A789-474A-B2A7-88616D362C0B}"/>
          </ac:spMkLst>
        </pc:spChg>
        <pc:spChg chg="mod">
          <ac:chgData name="" userId="9a06623a6524d680" providerId="LiveId" clId="{156AD08C-61D1-411D-9298-EDC781E672DD}" dt="2024-11-19T15:45:20.365" v="5176" actId="1076"/>
          <ac:spMkLst>
            <pc:docMk/>
            <pc:sldMk cId="2342500330" sldId="288"/>
            <ac:spMk id="14" creationId="{D5051660-3DF5-4A11-915B-5AFD9312A86B}"/>
          </ac:spMkLst>
        </pc:spChg>
        <pc:spChg chg="mod">
          <ac:chgData name="" userId="9a06623a6524d680" providerId="LiveId" clId="{156AD08C-61D1-411D-9298-EDC781E672DD}" dt="2024-11-19T15:57:28.095" v="5457" actId="255"/>
          <ac:spMkLst>
            <pc:docMk/>
            <pc:sldMk cId="2342500330" sldId="288"/>
            <ac:spMk id="15" creationId="{ED8841CE-8BEB-4F7D-B464-7E1FC55DD644}"/>
          </ac:spMkLst>
        </pc:spChg>
        <pc:spChg chg="add mod">
          <ac:chgData name="" userId="9a06623a6524d680" providerId="LiveId" clId="{156AD08C-61D1-411D-9298-EDC781E672DD}" dt="2024-11-19T15:45:42.634" v="5178" actId="20577"/>
          <ac:spMkLst>
            <pc:docMk/>
            <pc:sldMk cId="2342500330" sldId="288"/>
            <ac:spMk id="18" creationId="{E9A092C5-B4A0-45D1-B839-CF805CA39A5E}"/>
          </ac:spMkLst>
        </pc:spChg>
        <pc:spChg chg="add mod">
          <ac:chgData name="" userId="9a06623a6524d680" providerId="LiveId" clId="{156AD08C-61D1-411D-9298-EDC781E672DD}" dt="2024-11-19T15:45:20.365" v="5176" actId="1076"/>
          <ac:spMkLst>
            <pc:docMk/>
            <pc:sldMk cId="2342500330" sldId="288"/>
            <ac:spMk id="19" creationId="{5C72C5B6-2CAC-4B53-BD51-696F43F044B5}"/>
          </ac:spMkLst>
        </pc:spChg>
        <pc:spChg chg="add mod">
          <ac:chgData name="" userId="9a06623a6524d680" providerId="LiveId" clId="{156AD08C-61D1-411D-9298-EDC781E672DD}" dt="2024-11-19T15:57:41.096" v="5462" actId="14100"/>
          <ac:spMkLst>
            <pc:docMk/>
            <pc:sldMk cId="2342500330" sldId="288"/>
            <ac:spMk id="20" creationId="{12A181CC-8CB8-43BE-9C7D-5453400CE170}"/>
          </ac:spMkLst>
        </pc:spChg>
        <pc:spChg chg="mod">
          <ac:chgData name="" userId="9a06623a6524d680" providerId="LiveId" clId="{156AD08C-61D1-411D-9298-EDC781E672DD}" dt="2024-11-19T15:45:20.365" v="5176" actId="1076"/>
          <ac:spMkLst>
            <pc:docMk/>
            <pc:sldMk cId="2342500330" sldId="288"/>
            <ac:spMk id="21" creationId="{EE60EA9C-52C0-448F-95CD-E05370AA262B}"/>
          </ac:spMkLst>
        </pc:spChg>
        <pc:spChg chg="mod">
          <ac:chgData name="" userId="9a06623a6524d680" providerId="LiveId" clId="{156AD08C-61D1-411D-9298-EDC781E672DD}" dt="2024-11-19T15:45:20.365" v="5176" actId="1076"/>
          <ac:spMkLst>
            <pc:docMk/>
            <pc:sldMk cId="2342500330" sldId="288"/>
            <ac:spMk id="22" creationId="{C97B038A-5F66-4839-90B0-2725B50D52E7}"/>
          </ac:spMkLst>
        </pc:spChg>
        <pc:spChg chg="mod">
          <ac:chgData name="" userId="9a06623a6524d680" providerId="LiveId" clId="{156AD08C-61D1-411D-9298-EDC781E672DD}" dt="2024-11-20T07:49:12.609" v="5606" actId="20577"/>
          <ac:spMkLst>
            <pc:docMk/>
            <pc:sldMk cId="2342500330" sldId="288"/>
            <ac:spMk id="23" creationId="{D9980824-8FFC-4BB8-85CF-7260DBE7AC2C}"/>
          </ac:spMkLst>
        </pc:spChg>
        <pc:spChg chg="mod">
          <ac:chgData name="" userId="9a06623a6524d680" providerId="LiveId" clId="{156AD08C-61D1-411D-9298-EDC781E672DD}" dt="2024-11-19T15:45:20.365" v="5176" actId="1076"/>
          <ac:spMkLst>
            <pc:docMk/>
            <pc:sldMk cId="2342500330" sldId="288"/>
            <ac:spMk id="181" creationId="{00000000-0000-0000-0000-000000000000}"/>
          </ac:spMkLst>
        </pc:spChg>
        <pc:picChg chg="add del">
          <ac:chgData name="" userId="9a06623a6524d680" providerId="LiveId" clId="{156AD08C-61D1-411D-9298-EDC781E672DD}" dt="2024-11-19T15:34:53.248" v="4609" actId="478"/>
          <ac:picMkLst>
            <pc:docMk/>
            <pc:sldMk cId="2342500330" sldId="288"/>
            <ac:picMk id="16" creationId="{21F055F0-D486-48AA-B193-1F35F3DF12BB}"/>
          </ac:picMkLst>
        </pc:picChg>
        <pc:picChg chg="add del mod">
          <ac:chgData name="" userId="9a06623a6524d680" providerId="LiveId" clId="{156AD08C-61D1-411D-9298-EDC781E672DD}" dt="2024-11-19T15:36:36.680" v="4791" actId="478"/>
          <ac:picMkLst>
            <pc:docMk/>
            <pc:sldMk cId="2342500330" sldId="288"/>
            <ac:picMk id="17" creationId="{A42AC91E-6C09-4B44-9881-BA68057C44AF}"/>
          </ac:picMkLst>
        </pc:picChg>
      </pc:sldChg>
      <pc:sldChg chg="addSp delSp modSp add ord modTransition modAnim">
        <pc:chgData name="" userId="9a06623a6524d680" providerId="LiveId" clId="{156AD08C-61D1-411D-9298-EDC781E672DD}" dt="2024-11-23T16:45:12.781" v="12609"/>
        <pc:sldMkLst>
          <pc:docMk/>
          <pc:sldMk cId="965486049" sldId="289"/>
        </pc:sldMkLst>
        <pc:spChg chg="add del mod">
          <ac:chgData name="" userId="9a06623a6524d680" providerId="LiveId" clId="{156AD08C-61D1-411D-9298-EDC781E672DD}" dt="2024-11-23T14:53:25.518" v="11501" actId="478"/>
          <ac:spMkLst>
            <pc:docMk/>
            <pc:sldMk cId="965486049" sldId="289"/>
            <ac:spMk id="2" creationId="{32D1A0BC-22CA-4571-8AE2-44DB09E5FABB}"/>
          </ac:spMkLst>
        </pc:spChg>
        <pc:spChg chg="add del">
          <ac:chgData name="" userId="9a06623a6524d680" providerId="LiveId" clId="{156AD08C-61D1-411D-9298-EDC781E672DD}" dt="2024-11-20T07:56:20.453" v="5609"/>
          <ac:spMkLst>
            <pc:docMk/>
            <pc:sldMk cId="965486049" sldId="289"/>
            <ac:spMk id="4" creationId="{435AFDBA-E8CB-4217-B248-7693AB105B22}"/>
          </ac:spMkLst>
        </pc:spChg>
        <pc:spChg chg="add mod">
          <ac:chgData name="" userId="9a06623a6524d680" providerId="LiveId" clId="{156AD08C-61D1-411D-9298-EDC781E672DD}" dt="2024-11-23T14:52:43.144" v="11495" actId="20577"/>
          <ac:spMkLst>
            <pc:docMk/>
            <pc:sldMk cId="965486049" sldId="289"/>
            <ac:spMk id="4" creationId="{5129C58D-1988-4D0F-8ED6-E4EC20EA42F8}"/>
          </ac:spMkLst>
        </pc:spChg>
        <pc:spChg chg="add del">
          <ac:chgData name="" userId="9a06623a6524d680" providerId="LiveId" clId="{156AD08C-61D1-411D-9298-EDC781E672DD}" dt="2024-11-20T07:56:20.453" v="5609"/>
          <ac:spMkLst>
            <pc:docMk/>
            <pc:sldMk cId="965486049" sldId="289"/>
            <ac:spMk id="5" creationId="{58FF7DCD-F91D-4D22-90AF-78B0BA117670}"/>
          </ac:spMkLst>
        </pc:spChg>
        <pc:spChg chg="add del mod">
          <ac:chgData name="" userId="9a06623a6524d680" providerId="LiveId" clId="{156AD08C-61D1-411D-9298-EDC781E672DD}" dt="2024-11-23T14:53:11.715" v="11498" actId="478"/>
          <ac:spMkLst>
            <pc:docMk/>
            <pc:sldMk cId="965486049" sldId="289"/>
            <ac:spMk id="5" creationId="{858E1DFB-C8CF-413F-AB4A-529DE0C578B1}"/>
          </ac:spMkLst>
        </pc:spChg>
        <pc:spChg chg="add del">
          <ac:chgData name="" userId="9a06623a6524d680" providerId="LiveId" clId="{156AD08C-61D1-411D-9298-EDC781E672DD}" dt="2024-11-23T14:52:07.102" v="11477" actId="478"/>
          <ac:spMkLst>
            <pc:docMk/>
            <pc:sldMk cId="965486049" sldId="289"/>
            <ac:spMk id="6" creationId="{7C8889D8-8BC5-4A6A-8B2F-E74B628A7C13}"/>
          </ac:spMkLst>
        </pc:spChg>
        <pc:spChg chg="add del">
          <ac:chgData name="" userId="9a06623a6524d680" providerId="LiveId" clId="{156AD08C-61D1-411D-9298-EDC781E672DD}" dt="2024-11-20T07:56:20.453" v="5609"/>
          <ac:spMkLst>
            <pc:docMk/>
            <pc:sldMk cId="965486049" sldId="289"/>
            <ac:spMk id="6" creationId="{9D18EB40-A7BD-4520-A91E-B147CA9B8CF7}"/>
          </ac:spMkLst>
        </pc:spChg>
        <pc:spChg chg="add del">
          <ac:chgData name="" userId="9a06623a6524d680" providerId="LiveId" clId="{156AD08C-61D1-411D-9298-EDC781E672DD}" dt="2024-11-20T07:56:20.453" v="5609"/>
          <ac:spMkLst>
            <pc:docMk/>
            <pc:sldMk cId="965486049" sldId="289"/>
            <ac:spMk id="7" creationId="{56DCA2D3-F6F2-46BF-B565-A39CA5AED4C3}"/>
          </ac:spMkLst>
        </pc:spChg>
        <pc:spChg chg="add mod ord">
          <ac:chgData name="" userId="9a06623a6524d680" providerId="LiveId" clId="{156AD08C-61D1-411D-9298-EDC781E672DD}" dt="2024-11-23T14:56:38.531" v="11770" actId="1076"/>
          <ac:spMkLst>
            <pc:docMk/>
            <pc:sldMk cId="965486049" sldId="289"/>
            <ac:spMk id="7" creationId="{EC244D8D-3657-4232-85DA-3D641352A957}"/>
          </ac:spMkLst>
        </pc:spChg>
        <pc:spChg chg="add del">
          <ac:chgData name="" userId="9a06623a6524d680" providerId="LiveId" clId="{156AD08C-61D1-411D-9298-EDC781E672DD}" dt="2024-11-20T07:56:20.453" v="5609"/>
          <ac:spMkLst>
            <pc:docMk/>
            <pc:sldMk cId="965486049" sldId="289"/>
            <ac:spMk id="8" creationId="{1AF96652-13C0-41C2-B591-D1C5A109B31F}"/>
          </ac:spMkLst>
        </pc:spChg>
        <pc:spChg chg="add mod">
          <ac:chgData name="" userId="9a06623a6524d680" providerId="LiveId" clId="{156AD08C-61D1-411D-9298-EDC781E672DD}" dt="2024-11-23T14:53:54.738" v="11535" actId="1076"/>
          <ac:spMkLst>
            <pc:docMk/>
            <pc:sldMk cId="965486049" sldId="289"/>
            <ac:spMk id="8" creationId="{D2F5D9B5-1868-4ECE-B2A3-6564EF05AE6B}"/>
          </ac:spMkLst>
        </pc:spChg>
        <pc:spChg chg="add del">
          <ac:chgData name="" userId="9a06623a6524d680" providerId="LiveId" clId="{156AD08C-61D1-411D-9298-EDC781E672DD}" dt="2024-11-20T07:56:20.453" v="5609"/>
          <ac:spMkLst>
            <pc:docMk/>
            <pc:sldMk cId="965486049" sldId="289"/>
            <ac:spMk id="9" creationId="{05D62035-077A-4198-8E2C-F76FF0D18EDC}"/>
          </ac:spMkLst>
        </pc:spChg>
        <pc:spChg chg="add mod">
          <ac:chgData name="" userId="9a06623a6524d680" providerId="LiveId" clId="{156AD08C-61D1-411D-9298-EDC781E672DD}" dt="2024-11-23T16:44:43.874" v="12604" actId="207"/>
          <ac:spMkLst>
            <pc:docMk/>
            <pc:sldMk cId="965486049" sldId="289"/>
            <ac:spMk id="9" creationId="{A7377CB0-D508-4F45-A85F-39A5A7FEAE0A}"/>
          </ac:spMkLst>
        </pc:spChg>
        <pc:spChg chg="add del">
          <ac:chgData name="" userId="9a06623a6524d680" providerId="LiveId" clId="{156AD08C-61D1-411D-9298-EDC781E672DD}" dt="2024-11-20T07:56:20.453" v="5609"/>
          <ac:spMkLst>
            <pc:docMk/>
            <pc:sldMk cId="965486049" sldId="289"/>
            <ac:spMk id="10" creationId="{C6C9B047-ACD9-474A-9ADA-6736F0E5A63D}"/>
          </ac:spMkLst>
        </pc:spChg>
        <pc:spChg chg="add mod">
          <ac:chgData name="" userId="9a06623a6524d680" providerId="LiveId" clId="{156AD08C-61D1-411D-9298-EDC781E672DD}" dt="2024-11-23T14:55:13.383" v="11578"/>
          <ac:spMkLst>
            <pc:docMk/>
            <pc:sldMk cId="965486049" sldId="289"/>
            <ac:spMk id="10" creationId="{DA54B729-3878-4501-BB93-96428BB125EE}"/>
          </ac:spMkLst>
        </pc:spChg>
        <pc:spChg chg="add mod">
          <ac:chgData name="" userId="9a06623a6524d680" providerId="LiveId" clId="{156AD08C-61D1-411D-9298-EDC781E672DD}" dt="2024-11-23T14:53:49.447" v="11534" actId="1076"/>
          <ac:spMkLst>
            <pc:docMk/>
            <pc:sldMk cId="965486049" sldId="289"/>
            <ac:spMk id="11" creationId="{76388C0C-59A7-4A03-BECE-9A919E780F57}"/>
          </ac:spMkLst>
        </pc:spChg>
        <pc:spChg chg="add del">
          <ac:chgData name="" userId="9a06623a6524d680" providerId="LiveId" clId="{156AD08C-61D1-411D-9298-EDC781E672DD}" dt="2024-11-20T07:56:20.453" v="5609"/>
          <ac:spMkLst>
            <pc:docMk/>
            <pc:sldMk cId="965486049" sldId="289"/>
            <ac:spMk id="11" creationId="{97D178CF-EFE5-4137-9F53-3B0476D78824}"/>
          </ac:spMkLst>
        </pc:spChg>
        <pc:spChg chg="add mod">
          <ac:chgData name="" userId="9a06623a6524d680" providerId="LiveId" clId="{156AD08C-61D1-411D-9298-EDC781E672DD}" dt="2024-11-23T14:56:43.541" v="11771" actId="1076"/>
          <ac:spMkLst>
            <pc:docMk/>
            <pc:sldMk cId="965486049" sldId="289"/>
            <ac:spMk id="12" creationId="{2721218C-9731-4766-BA15-7751512211AC}"/>
          </ac:spMkLst>
        </pc:spChg>
        <pc:spChg chg="add del">
          <ac:chgData name="" userId="9a06623a6524d680" providerId="LiveId" clId="{156AD08C-61D1-411D-9298-EDC781E672DD}" dt="2024-11-20T07:56:20.453" v="5609"/>
          <ac:spMkLst>
            <pc:docMk/>
            <pc:sldMk cId="965486049" sldId="289"/>
            <ac:spMk id="12" creationId="{B6908E08-29BD-40A3-B600-F47C3BD66B55}"/>
          </ac:spMkLst>
        </pc:spChg>
        <pc:spChg chg="add del">
          <ac:chgData name="" userId="9a06623a6524d680" providerId="LiveId" clId="{156AD08C-61D1-411D-9298-EDC781E672DD}" dt="2024-11-20T07:56:20.453" v="5609"/>
          <ac:spMkLst>
            <pc:docMk/>
            <pc:sldMk cId="965486049" sldId="289"/>
            <ac:spMk id="13" creationId="{8D8D9D5A-D410-4585-A879-2D5CE6DA9306}"/>
          </ac:spMkLst>
        </pc:spChg>
        <pc:spChg chg="add mod">
          <ac:chgData name="" userId="9a06623a6524d680" providerId="LiveId" clId="{156AD08C-61D1-411D-9298-EDC781E672DD}" dt="2024-11-23T14:55:15.449" v="11579" actId="1076"/>
          <ac:spMkLst>
            <pc:docMk/>
            <pc:sldMk cId="965486049" sldId="289"/>
            <ac:spMk id="13" creationId="{9B72B514-9B48-491A-A97B-30484C7237FC}"/>
          </ac:spMkLst>
        </pc:spChg>
        <pc:spChg chg="add del">
          <ac:chgData name="" userId="9a06623a6524d680" providerId="LiveId" clId="{156AD08C-61D1-411D-9298-EDC781E672DD}" dt="2024-11-20T07:56:20.453" v="5609"/>
          <ac:spMkLst>
            <pc:docMk/>
            <pc:sldMk cId="965486049" sldId="289"/>
            <ac:spMk id="14" creationId="{F09398E7-8C8B-44E2-B1D5-15890E2D3A52}"/>
          </ac:spMkLst>
        </pc:spChg>
        <pc:spChg chg="add del">
          <ac:chgData name="" userId="9a06623a6524d680" providerId="LiveId" clId="{156AD08C-61D1-411D-9298-EDC781E672DD}" dt="2024-11-20T07:56:20.453" v="5609"/>
          <ac:spMkLst>
            <pc:docMk/>
            <pc:sldMk cId="965486049" sldId="289"/>
            <ac:spMk id="15" creationId="{7D75FCDD-740E-4DDC-9BC0-DD2CCB86BCCA}"/>
          </ac:spMkLst>
        </pc:spChg>
        <pc:picChg chg="del">
          <ac:chgData name="" userId="9a06623a6524d680" providerId="LiveId" clId="{156AD08C-61D1-411D-9298-EDC781E672DD}" dt="2024-11-23T14:52:29.079" v="11482" actId="478"/>
          <ac:picMkLst>
            <pc:docMk/>
            <pc:sldMk cId="965486049" sldId="289"/>
            <ac:picMk id="3" creationId="{168FC396-87AE-78EE-9DF2-FE59F01E1343}"/>
          </ac:picMkLst>
        </pc:picChg>
        <pc:picChg chg="add del">
          <ac:chgData name="" userId="9a06623a6524d680" providerId="LiveId" clId="{156AD08C-61D1-411D-9298-EDC781E672DD}" dt="2024-11-20T07:56:20.453" v="5609"/>
          <ac:picMkLst>
            <pc:docMk/>
            <pc:sldMk cId="965486049" sldId="289"/>
            <ac:picMk id="16" creationId="{A169AD42-02DE-42D3-AE35-A4FAA53CAFD5}"/>
          </ac:picMkLst>
        </pc:picChg>
        <pc:picChg chg="add del">
          <ac:chgData name="" userId="9a06623a6524d680" providerId="LiveId" clId="{156AD08C-61D1-411D-9298-EDC781E672DD}" dt="2024-11-20T07:56:20.453" v="5609"/>
          <ac:picMkLst>
            <pc:docMk/>
            <pc:sldMk cId="965486049" sldId="289"/>
            <ac:picMk id="17" creationId="{1E03E861-B5EE-49C5-9905-0DD1F08B547E}"/>
          </ac:picMkLst>
        </pc:picChg>
      </pc:sldChg>
      <pc:sldChg chg="addSp delSp modSp add delAnim modAnim">
        <pc:chgData name="" userId="9a06623a6524d680" providerId="LiveId" clId="{156AD08C-61D1-411D-9298-EDC781E672DD}" dt="2024-11-23T14:57:48.680" v="11772" actId="208"/>
        <pc:sldMkLst>
          <pc:docMk/>
          <pc:sldMk cId="3543248789" sldId="290"/>
        </pc:sldMkLst>
        <pc:spChg chg="del">
          <ac:chgData name="" userId="9a06623a6524d680" providerId="LiveId" clId="{156AD08C-61D1-411D-9298-EDC781E672DD}" dt="2024-11-20T12:45:07.647" v="5797" actId="478"/>
          <ac:spMkLst>
            <pc:docMk/>
            <pc:sldMk cId="3543248789" sldId="290"/>
            <ac:spMk id="2" creationId="{32D1A0BC-22CA-4571-8AE2-44DB09E5FABB}"/>
          </ac:spMkLst>
        </pc:spChg>
        <pc:spChg chg="del mod">
          <ac:chgData name="" userId="9a06623a6524d680" providerId="LiveId" clId="{156AD08C-61D1-411D-9298-EDC781E672DD}" dt="2024-11-20T12:44:45.170" v="5784" actId="478"/>
          <ac:spMkLst>
            <pc:docMk/>
            <pc:sldMk cId="3543248789" sldId="290"/>
            <ac:spMk id="4" creationId="{5129C58D-1988-4D0F-8ED6-E4EC20EA42F8}"/>
          </ac:spMkLst>
        </pc:spChg>
        <pc:spChg chg="del">
          <ac:chgData name="" userId="9a06623a6524d680" providerId="LiveId" clId="{156AD08C-61D1-411D-9298-EDC781E672DD}" dt="2024-11-20T12:44:38.629" v="5782" actId="478"/>
          <ac:spMkLst>
            <pc:docMk/>
            <pc:sldMk cId="3543248789" sldId="290"/>
            <ac:spMk id="5" creationId="{858E1DFB-C8CF-413F-AB4A-529DE0C578B1}"/>
          </ac:spMkLst>
        </pc:spChg>
        <pc:spChg chg="add mod">
          <ac:chgData name="" userId="9a06623a6524d680" providerId="LiveId" clId="{156AD08C-61D1-411D-9298-EDC781E672DD}" dt="2024-11-20T12:48:37.043" v="5896" actId="1076"/>
          <ac:spMkLst>
            <pc:docMk/>
            <pc:sldMk cId="3543248789" sldId="290"/>
            <ac:spMk id="6" creationId="{DDAF7739-F17B-4455-B5A8-21EA316D8E52}"/>
          </ac:spMkLst>
        </pc:spChg>
        <pc:spChg chg="add del mod">
          <ac:chgData name="" userId="9a06623a6524d680" providerId="LiveId" clId="{156AD08C-61D1-411D-9298-EDC781E672DD}" dt="2024-11-20T12:45:59.552" v="5834" actId="478"/>
          <ac:spMkLst>
            <pc:docMk/>
            <pc:sldMk cId="3543248789" sldId="290"/>
            <ac:spMk id="7" creationId="{CD32A2F4-30D8-45AE-8A51-581D51868873}"/>
          </ac:spMkLst>
        </pc:spChg>
        <pc:spChg chg="add mod">
          <ac:chgData name="" userId="9a06623a6524d680" providerId="LiveId" clId="{156AD08C-61D1-411D-9298-EDC781E672DD}" dt="2024-11-20T12:48:32.387" v="5895" actId="1076"/>
          <ac:spMkLst>
            <pc:docMk/>
            <pc:sldMk cId="3543248789" sldId="290"/>
            <ac:spMk id="8" creationId="{F02AC180-081D-4242-A60F-8265C2710B79}"/>
          </ac:spMkLst>
        </pc:spChg>
        <pc:spChg chg="add del mod">
          <ac:chgData name="" userId="9a06623a6524d680" providerId="LiveId" clId="{156AD08C-61D1-411D-9298-EDC781E672DD}" dt="2024-11-20T12:47:01.236" v="5872" actId="478"/>
          <ac:spMkLst>
            <pc:docMk/>
            <pc:sldMk cId="3543248789" sldId="290"/>
            <ac:spMk id="9" creationId="{8573AE8A-387F-4262-99E9-62FA4938C709}"/>
          </ac:spMkLst>
        </pc:spChg>
        <pc:spChg chg="add del mod">
          <ac:chgData name="" userId="9a06623a6524d680" providerId="LiveId" clId="{156AD08C-61D1-411D-9298-EDC781E672DD}" dt="2024-11-20T12:47:01.236" v="5872" actId="478"/>
          <ac:spMkLst>
            <pc:docMk/>
            <pc:sldMk cId="3543248789" sldId="290"/>
            <ac:spMk id="13" creationId="{7F7C1500-98D9-4A9E-902F-462F9735D882}"/>
          </ac:spMkLst>
        </pc:spChg>
        <pc:spChg chg="add mod">
          <ac:chgData name="" userId="9a06623a6524d680" providerId="LiveId" clId="{156AD08C-61D1-411D-9298-EDC781E672DD}" dt="2024-11-23T14:57:48.680" v="11772" actId="208"/>
          <ac:spMkLst>
            <pc:docMk/>
            <pc:sldMk cId="3543248789" sldId="290"/>
            <ac:spMk id="16" creationId="{D62D2797-BE03-48D0-8EA0-8CD646A18510}"/>
          </ac:spMkLst>
        </pc:spChg>
        <pc:spChg chg="add mod">
          <ac:chgData name="" userId="9a06623a6524d680" providerId="LiveId" clId="{156AD08C-61D1-411D-9298-EDC781E672DD}" dt="2024-11-23T14:57:48.680" v="11772" actId="208"/>
          <ac:spMkLst>
            <pc:docMk/>
            <pc:sldMk cId="3543248789" sldId="290"/>
            <ac:spMk id="17" creationId="{215B560D-0935-4428-965A-A906C7A7AF1C}"/>
          </ac:spMkLst>
        </pc:spChg>
        <pc:spChg chg="add mod">
          <ac:chgData name="" userId="9a06623a6524d680" providerId="LiveId" clId="{156AD08C-61D1-411D-9298-EDC781E672DD}" dt="2024-11-23T14:57:48.680" v="11772" actId="208"/>
          <ac:spMkLst>
            <pc:docMk/>
            <pc:sldMk cId="3543248789" sldId="290"/>
            <ac:spMk id="18" creationId="{AF5459BB-E42F-415F-997C-FD647EF1EB04}"/>
          </ac:spMkLst>
        </pc:spChg>
        <pc:spChg chg="add mod">
          <ac:chgData name="" userId="9a06623a6524d680" providerId="LiveId" clId="{156AD08C-61D1-411D-9298-EDC781E672DD}" dt="2024-11-23T14:57:48.680" v="11772" actId="208"/>
          <ac:spMkLst>
            <pc:docMk/>
            <pc:sldMk cId="3543248789" sldId="290"/>
            <ac:spMk id="19" creationId="{8B0DFB4D-638A-464F-AB39-33A7CB860A5F}"/>
          </ac:spMkLst>
        </pc:spChg>
        <pc:spChg chg="add mod">
          <ac:chgData name="" userId="9a06623a6524d680" providerId="LiveId" clId="{156AD08C-61D1-411D-9298-EDC781E672DD}" dt="2024-11-23T14:57:48.680" v="11772" actId="208"/>
          <ac:spMkLst>
            <pc:docMk/>
            <pc:sldMk cId="3543248789" sldId="290"/>
            <ac:spMk id="20" creationId="{338560EA-1A7A-46E4-8195-644A19460D08}"/>
          </ac:spMkLst>
        </pc:spChg>
        <pc:spChg chg="add mod">
          <ac:chgData name="" userId="9a06623a6524d680" providerId="LiveId" clId="{156AD08C-61D1-411D-9298-EDC781E672DD}" dt="2024-11-23T14:57:48.680" v="11772" actId="208"/>
          <ac:spMkLst>
            <pc:docMk/>
            <pc:sldMk cId="3543248789" sldId="290"/>
            <ac:spMk id="21" creationId="{EE325079-1A3B-473E-B24C-361A7D238C5E}"/>
          </ac:spMkLst>
        </pc:spChg>
        <pc:spChg chg="add mod">
          <ac:chgData name="" userId="9a06623a6524d680" providerId="LiveId" clId="{156AD08C-61D1-411D-9298-EDC781E672DD}" dt="2024-11-23T14:57:48.680" v="11772" actId="208"/>
          <ac:spMkLst>
            <pc:docMk/>
            <pc:sldMk cId="3543248789" sldId="290"/>
            <ac:spMk id="22" creationId="{E226EA87-D33A-4513-969C-EFC205253A8F}"/>
          </ac:spMkLst>
        </pc:spChg>
        <pc:spChg chg="add mod">
          <ac:chgData name="" userId="9a06623a6524d680" providerId="LiveId" clId="{156AD08C-61D1-411D-9298-EDC781E672DD}" dt="2024-11-23T14:57:48.680" v="11772" actId="208"/>
          <ac:spMkLst>
            <pc:docMk/>
            <pc:sldMk cId="3543248789" sldId="290"/>
            <ac:spMk id="23" creationId="{42C8F3C1-326A-462A-8E10-8A13B16F3EAC}"/>
          </ac:spMkLst>
        </pc:spChg>
        <pc:spChg chg="add del mod">
          <ac:chgData name="" userId="9a06623a6524d680" providerId="LiveId" clId="{156AD08C-61D1-411D-9298-EDC781E672DD}" dt="2024-11-21T10:39:27.750" v="7062"/>
          <ac:spMkLst>
            <pc:docMk/>
            <pc:sldMk cId="3543248789" sldId="290"/>
            <ac:spMk id="36" creationId="{DFB520CF-FBE5-4C7C-953E-0813A4F5F5C2}"/>
          </ac:spMkLst>
        </pc:spChg>
        <pc:picChg chg="add del mod">
          <ac:chgData name="" userId="9a06623a6524d680" providerId="LiveId" clId="{156AD08C-61D1-411D-9298-EDC781E672DD}" dt="2024-11-20T12:47:01.236" v="5872" actId="478"/>
          <ac:picMkLst>
            <pc:docMk/>
            <pc:sldMk cId="3543248789" sldId="290"/>
            <ac:picMk id="10" creationId="{724F22D4-731A-4FF7-B41D-55B68E1F75D1}"/>
          </ac:picMkLst>
        </pc:picChg>
        <pc:picChg chg="add mod">
          <ac:chgData name="" userId="9a06623a6524d680" providerId="LiveId" clId="{156AD08C-61D1-411D-9298-EDC781E672DD}" dt="2024-11-20T12:50:40.244" v="5956" actId="1076"/>
          <ac:picMkLst>
            <pc:docMk/>
            <pc:sldMk cId="3543248789" sldId="290"/>
            <ac:picMk id="24" creationId="{C795A3F9-645E-4A40-A9BE-321245A73EC5}"/>
          </ac:picMkLst>
        </pc:picChg>
        <pc:picChg chg="add mod">
          <ac:chgData name="" userId="9a06623a6524d680" providerId="LiveId" clId="{156AD08C-61D1-411D-9298-EDC781E672DD}" dt="2024-11-20T12:50:51.460" v="5957" actId="1076"/>
          <ac:picMkLst>
            <pc:docMk/>
            <pc:sldMk cId="3543248789" sldId="290"/>
            <ac:picMk id="27" creationId="{B0C15889-576A-4323-8DA1-AA9828001D68}"/>
          </ac:picMkLst>
        </pc:picChg>
        <pc:picChg chg="add mod">
          <ac:chgData name="" userId="9a06623a6524d680" providerId="LiveId" clId="{156AD08C-61D1-411D-9298-EDC781E672DD}" dt="2024-11-20T12:51:11.625" v="5960" actId="1076"/>
          <ac:picMkLst>
            <pc:docMk/>
            <pc:sldMk cId="3543248789" sldId="290"/>
            <ac:picMk id="30" creationId="{ED0089B9-21FF-499F-86A4-96219D0D2862}"/>
          </ac:picMkLst>
        </pc:picChg>
        <pc:picChg chg="add mod">
          <ac:chgData name="" userId="9a06623a6524d680" providerId="LiveId" clId="{156AD08C-61D1-411D-9298-EDC781E672DD}" dt="2024-11-20T12:51:28.387" v="5975" actId="1038"/>
          <ac:picMkLst>
            <pc:docMk/>
            <pc:sldMk cId="3543248789" sldId="290"/>
            <ac:picMk id="33" creationId="{96AF2BE0-A5A2-44F1-8C22-9FF73DF9FA55}"/>
          </ac:picMkLst>
        </pc:picChg>
        <pc:cxnChg chg="add del mod">
          <ac:chgData name="" userId="9a06623a6524d680" providerId="LiveId" clId="{156AD08C-61D1-411D-9298-EDC781E672DD}" dt="2024-11-20T12:47:01.236" v="5872" actId="478"/>
          <ac:cxnSpMkLst>
            <pc:docMk/>
            <pc:sldMk cId="3543248789" sldId="290"/>
            <ac:cxnSpMk id="11" creationId="{8365ACFC-9F8D-4481-9E1C-62CC2C067DFE}"/>
          </ac:cxnSpMkLst>
        </pc:cxnChg>
        <pc:cxnChg chg="add del mod">
          <ac:chgData name="" userId="9a06623a6524d680" providerId="LiveId" clId="{156AD08C-61D1-411D-9298-EDC781E672DD}" dt="2024-11-20T12:47:01.236" v="5872" actId="478"/>
          <ac:cxnSpMkLst>
            <pc:docMk/>
            <pc:sldMk cId="3543248789" sldId="290"/>
            <ac:cxnSpMk id="12" creationId="{8FC89B1F-B7FA-4D3D-82B7-638AA043D8BB}"/>
          </ac:cxnSpMkLst>
        </pc:cxnChg>
        <pc:cxnChg chg="add mod">
          <ac:chgData name="" userId="9a06623a6524d680" providerId="LiveId" clId="{156AD08C-61D1-411D-9298-EDC781E672DD}" dt="2024-11-20T12:50:40.244" v="5956" actId="1076"/>
          <ac:cxnSpMkLst>
            <pc:docMk/>
            <pc:sldMk cId="3543248789" sldId="290"/>
            <ac:cxnSpMk id="25" creationId="{D5C13199-8A12-4F43-A732-B6DE132FC545}"/>
          </ac:cxnSpMkLst>
        </pc:cxnChg>
        <pc:cxnChg chg="add mod">
          <ac:chgData name="" userId="9a06623a6524d680" providerId="LiveId" clId="{156AD08C-61D1-411D-9298-EDC781E672DD}" dt="2024-11-20T12:50:40.244" v="5956" actId="1076"/>
          <ac:cxnSpMkLst>
            <pc:docMk/>
            <pc:sldMk cId="3543248789" sldId="290"/>
            <ac:cxnSpMk id="26" creationId="{91B2C688-37D2-44CD-A65D-C0B263DD8211}"/>
          </ac:cxnSpMkLst>
        </pc:cxnChg>
        <pc:cxnChg chg="add mod">
          <ac:chgData name="" userId="9a06623a6524d680" providerId="LiveId" clId="{156AD08C-61D1-411D-9298-EDC781E672DD}" dt="2024-11-20T12:50:51.460" v="5957" actId="1076"/>
          <ac:cxnSpMkLst>
            <pc:docMk/>
            <pc:sldMk cId="3543248789" sldId="290"/>
            <ac:cxnSpMk id="28" creationId="{321E559B-F331-4C09-BD6C-39EA6BA04C40}"/>
          </ac:cxnSpMkLst>
        </pc:cxnChg>
        <pc:cxnChg chg="add mod">
          <ac:chgData name="" userId="9a06623a6524d680" providerId="LiveId" clId="{156AD08C-61D1-411D-9298-EDC781E672DD}" dt="2024-11-20T12:50:51.460" v="5957" actId="1076"/>
          <ac:cxnSpMkLst>
            <pc:docMk/>
            <pc:sldMk cId="3543248789" sldId="290"/>
            <ac:cxnSpMk id="29" creationId="{80C91D82-8F0E-48F3-B355-5780EA2FAC88}"/>
          </ac:cxnSpMkLst>
        </pc:cxnChg>
        <pc:cxnChg chg="add mod">
          <ac:chgData name="" userId="9a06623a6524d680" providerId="LiveId" clId="{156AD08C-61D1-411D-9298-EDC781E672DD}" dt="2024-11-20T12:51:11.625" v="5960" actId="1076"/>
          <ac:cxnSpMkLst>
            <pc:docMk/>
            <pc:sldMk cId="3543248789" sldId="290"/>
            <ac:cxnSpMk id="31" creationId="{82BBB8F3-2467-4FC6-B704-1D53E3411E96}"/>
          </ac:cxnSpMkLst>
        </pc:cxnChg>
        <pc:cxnChg chg="add mod">
          <ac:chgData name="" userId="9a06623a6524d680" providerId="LiveId" clId="{156AD08C-61D1-411D-9298-EDC781E672DD}" dt="2024-11-20T12:51:11.625" v="5960" actId="1076"/>
          <ac:cxnSpMkLst>
            <pc:docMk/>
            <pc:sldMk cId="3543248789" sldId="290"/>
            <ac:cxnSpMk id="32" creationId="{D5E34A72-21B0-4AED-A630-D2CDCAF599D5}"/>
          </ac:cxnSpMkLst>
        </pc:cxnChg>
        <pc:cxnChg chg="add mod">
          <ac:chgData name="" userId="9a06623a6524d680" providerId="LiveId" clId="{156AD08C-61D1-411D-9298-EDC781E672DD}" dt="2024-11-20T12:51:28.387" v="5975" actId="1038"/>
          <ac:cxnSpMkLst>
            <pc:docMk/>
            <pc:sldMk cId="3543248789" sldId="290"/>
            <ac:cxnSpMk id="34" creationId="{7F69EEE2-4072-4E93-8220-0A52C460DC77}"/>
          </ac:cxnSpMkLst>
        </pc:cxnChg>
        <pc:cxnChg chg="add mod">
          <ac:chgData name="" userId="9a06623a6524d680" providerId="LiveId" clId="{156AD08C-61D1-411D-9298-EDC781E672DD}" dt="2024-11-20T12:51:28.387" v="5975" actId="1038"/>
          <ac:cxnSpMkLst>
            <pc:docMk/>
            <pc:sldMk cId="3543248789" sldId="290"/>
            <ac:cxnSpMk id="35" creationId="{23E5264E-29CF-423E-B8B9-692CD1D099F3}"/>
          </ac:cxnSpMkLst>
        </pc:cxnChg>
      </pc:sldChg>
      <pc:sldChg chg="addSp delSp modSp add delAnim modAnim">
        <pc:chgData name="" userId="9a06623a6524d680" providerId="LiveId" clId="{156AD08C-61D1-411D-9298-EDC781E672DD}" dt="2024-11-23T16:53:24.282" v="12661"/>
        <pc:sldMkLst>
          <pc:docMk/>
          <pc:sldMk cId="4099176894" sldId="292"/>
        </pc:sldMkLst>
        <pc:spChg chg="add mod">
          <ac:chgData name="" userId="9a06623a6524d680" providerId="LiveId" clId="{156AD08C-61D1-411D-9298-EDC781E672DD}" dt="2024-11-20T14:42:01.003" v="6112" actId="1035"/>
          <ac:spMkLst>
            <pc:docMk/>
            <pc:sldMk cId="4099176894" sldId="292"/>
            <ac:spMk id="2" creationId="{D67EE880-97E1-4CF9-BEDB-709B96B3D443}"/>
          </ac:spMkLst>
        </pc:spChg>
        <pc:spChg chg="add mod">
          <ac:chgData name="" userId="9a06623a6524d680" providerId="LiveId" clId="{156AD08C-61D1-411D-9298-EDC781E672DD}" dt="2024-11-20T14:42:14.410" v="6124" actId="1038"/>
          <ac:spMkLst>
            <pc:docMk/>
            <pc:sldMk cId="4099176894" sldId="292"/>
            <ac:spMk id="4" creationId="{E44F8858-5633-4266-9637-11DC5645178C}"/>
          </ac:spMkLst>
        </pc:spChg>
        <pc:spChg chg="add mod">
          <ac:chgData name="" userId="9a06623a6524d680" providerId="LiveId" clId="{156AD08C-61D1-411D-9298-EDC781E672DD}" dt="2024-11-20T14:42:34.093" v="6144" actId="1036"/>
          <ac:spMkLst>
            <pc:docMk/>
            <pc:sldMk cId="4099176894" sldId="292"/>
            <ac:spMk id="5" creationId="{B80B0A19-4EF3-47E3-B27B-FB9B30A3087F}"/>
          </ac:spMkLst>
        </pc:spChg>
        <pc:spChg chg="del">
          <ac:chgData name="" userId="9a06623a6524d680" providerId="LiveId" clId="{156AD08C-61D1-411D-9298-EDC781E672DD}" dt="2024-11-20T14:32:37.490" v="6001" actId="478"/>
          <ac:spMkLst>
            <pc:docMk/>
            <pc:sldMk cId="4099176894" sldId="292"/>
            <ac:spMk id="6" creationId="{DDAF7739-F17B-4455-B5A8-21EA316D8E52}"/>
          </ac:spMkLst>
        </pc:spChg>
        <pc:spChg chg="add mod">
          <ac:chgData name="" userId="9a06623a6524d680" providerId="LiveId" clId="{156AD08C-61D1-411D-9298-EDC781E672DD}" dt="2024-11-20T14:42:47.325" v="6168" actId="1037"/>
          <ac:spMkLst>
            <pc:docMk/>
            <pc:sldMk cId="4099176894" sldId="292"/>
            <ac:spMk id="7" creationId="{868615CD-B7CD-4924-B957-3CD1D9D266FA}"/>
          </ac:spMkLst>
        </pc:spChg>
        <pc:spChg chg="del mod">
          <ac:chgData name="" userId="9a06623a6524d680" providerId="LiveId" clId="{156AD08C-61D1-411D-9298-EDC781E672DD}" dt="2024-11-20T14:33:18.912" v="6018" actId="478"/>
          <ac:spMkLst>
            <pc:docMk/>
            <pc:sldMk cId="4099176894" sldId="292"/>
            <ac:spMk id="8" creationId="{F02AC180-081D-4242-A60F-8265C2710B79}"/>
          </ac:spMkLst>
        </pc:spChg>
        <pc:spChg chg="add mod">
          <ac:chgData name="" userId="9a06623a6524d680" providerId="LiveId" clId="{156AD08C-61D1-411D-9298-EDC781E672DD}" dt="2024-11-20T14:43:06.599" v="6180" actId="1036"/>
          <ac:spMkLst>
            <pc:docMk/>
            <pc:sldMk cId="4099176894" sldId="292"/>
            <ac:spMk id="9" creationId="{C6F96FA0-C7C9-4C6F-9A43-EEB6E6947909}"/>
          </ac:spMkLst>
        </pc:spChg>
        <pc:spChg chg="add mod">
          <ac:chgData name="" userId="9a06623a6524d680" providerId="LiveId" clId="{156AD08C-61D1-411D-9298-EDC781E672DD}" dt="2024-11-20T14:43:27.112" v="6196" actId="1035"/>
          <ac:spMkLst>
            <pc:docMk/>
            <pc:sldMk cId="4099176894" sldId="292"/>
            <ac:spMk id="10" creationId="{6EE9B7D3-3BFB-40A2-9FD3-F5A46C61B271}"/>
          </ac:spMkLst>
        </pc:spChg>
        <pc:spChg chg="add mod">
          <ac:chgData name="" userId="9a06623a6524d680" providerId="LiveId" clId="{156AD08C-61D1-411D-9298-EDC781E672DD}" dt="2024-11-20T14:43:42.467" v="6209" actId="1035"/>
          <ac:spMkLst>
            <pc:docMk/>
            <pc:sldMk cId="4099176894" sldId="292"/>
            <ac:spMk id="11" creationId="{006214B9-11CC-4613-A323-FCA15A2E9DD0}"/>
          </ac:spMkLst>
        </pc:spChg>
        <pc:spChg chg="add mod">
          <ac:chgData name="" userId="9a06623a6524d680" providerId="LiveId" clId="{156AD08C-61D1-411D-9298-EDC781E672DD}" dt="2024-11-20T14:43:54.809" v="6213" actId="404"/>
          <ac:spMkLst>
            <pc:docMk/>
            <pc:sldMk cId="4099176894" sldId="292"/>
            <ac:spMk id="12" creationId="{C236EA29-EA29-44C1-9A05-FB113A8C09AA}"/>
          </ac:spMkLst>
        </pc:spChg>
        <pc:spChg chg="add mod">
          <ac:chgData name="" userId="9a06623a6524d680" providerId="LiveId" clId="{156AD08C-61D1-411D-9298-EDC781E672DD}" dt="2024-11-20T14:44:08.955" v="6226" actId="1035"/>
          <ac:spMkLst>
            <pc:docMk/>
            <pc:sldMk cId="4099176894" sldId="292"/>
            <ac:spMk id="13" creationId="{3A93A44B-072F-4BAB-A41B-DF910568BBDA}"/>
          </ac:spMkLst>
        </pc:spChg>
        <pc:spChg chg="add mod">
          <ac:chgData name="" userId="9a06623a6524d680" providerId="LiveId" clId="{156AD08C-61D1-411D-9298-EDC781E672DD}" dt="2024-11-20T14:44:40.897" v="6237" actId="1076"/>
          <ac:spMkLst>
            <pc:docMk/>
            <pc:sldMk cId="4099176894" sldId="292"/>
            <ac:spMk id="14" creationId="{24724472-D695-4B92-AD5B-37F65F5D82E3}"/>
          </ac:spMkLst>
        </pc:spChg>
        <pc:spChg chg="add mod">
          <ac:chgData name="" userId="9a06623a6524d680" providerId="LiveId" clId="{156AD08C-61D1-411D-9298-EDC781E672DD}" dt="2024-11-20T14:45:03.170" v="6246" actId="1076"/>
          <ac:spMkLst>
            <pc:docMk/>
            <pc:sldMk cId="4099176894" sldId="292"/>
            <ac:spMk id="15" creationId="{59FFC500-FF1E-400C-9ACB-21FA8873FCC6}"/>
          </ac:spMkLst>
        </pc:spChg>
        <pc:spChg chg="del">
          <ac:chgData name="" userId="9a06623a6524d680" providerId="LiveId" clId="{156AD08C-61D1-411D-9298-EDC781E672DD}" dt="2024-11-20T14:31:54.014" v="5999" actId="478"/>
          <ac:spMkLst>
            <pc:docMk/>
            <pc:sldMk cId="4099176894" sldId="292"/>
            <ac:spMk id="16" creationId="{D62D2797-BE03-48D0-8EA0-8CD646A18510}"/>
          </ac:spMkLst>
        </pc:spChg>
        <pc:spChg chg="del">
          <ac:chgData name="" userId="9a06623a6524d680" providerId="LiveId" clId="{156AD08C-61D1-411D-9298-EDC781E672DD}" dt="2024-11-20T14:31:54.014" v="5999" actId="478"/>
          <ac:spMkLst>
            <pc:docMk/>
            <pc:sldMk cId="4099176894" sldId="292"/>
            <ac:spMk id="17" creationId="{215B560D-0935-4428-965A-A906C7A7AF1C}"/>
          </ac:spMkLst>
        </pc:spChg>
        <pc:spChg chg="del">
          <ac:chgData name="" userId="9a06623a6524d680" providerId="LiveId" clId="{156AD08C-61D1-411D-9298-EDC781E672DD}" dt="2024-11-20T14:31:54.014" v="5999" actId="478"/>
          <ac:spMkLst>
            <pc:docMk/>
            <pc:sldMk cId="4099176894" sldId="292"/>
            <ac:spMk id="18" creationId="{AF5459BB-E42F-415F-997C-FD647EF1EB04}"/>
          </ac:spMkLst>
        </pc:spChg>
        <pc:spChg chg="del">
          <ac:chgData name="" userId="9a06623a6524d680" providerId="LiveId" clId="{156AD08C-61D1-411D-9298-EDC781E672DD}" dt="2024-11-20T14:31:54.014" v="5999" actId="478"/>
          <ac:spMkLst>
            <pc:docMk/>
            <pc:sldMk cId="4099176894" sldId="292"/>
            <ac:spMk id="19" creationId="{8B0DFB4D-638A-464F-AB39-33A7CB860A5F}"/>
          </ac:spMkLst>
        </pc:spChg>
        <pc:spChg chg="del">
          <ac:chgData name="" userId="9a06623a6524d680" providerId="LiveId" clId="{156AD08C-61D1-411D-9298-EDC781E672DD}" dt="2024-11-20T14:31:54.014" v="5999" actId="478"/>
          <ac:spMkLst>
            <pc:docMk/>
            <pc:sldMk cId="4099176894" sldId="292"/>
            <ac:spMk id="20" creationId="{338560EA-1A7A-46E4-8195-644A19460D08}"/>
          </ac:spMkLst>
        </pc:spChg>
        <pc:spChg chg="del">
          <ac:chgData name="" userId="9a06623a6524d680" providerId="LiveId" clId="{156AD08C-61D1-411D-9298-EDC781E672DD}" dt="2024-11-20T14:31:54.014" v="5999" actId="478"/>
          <ac:spMkLst>
            <pc:docMk/>
            <pc:sldMk cId="4099176894" sldId="292"/>
            <ac:spMk id="21" creationId="{EE325079-1A3B-473E-B24C-361A7D238C5E}"/>
          </ac:spMkLst>
        </pc:spChg>
        <pc:spChg chg="del">
          <ac:chgData name="" userId="9a06623a6524d680" providerId="LiveId" clId="{156AD08C-61D1-411D-9298-EDC781E672DD}" dt="2024-11-20T14:31:54.014" v="5999" actId="478"/>
          <ac:spMkLst>
            <pc:docMk/>
            <pc:sldMk cId="4099176894" sldId="292"/>
            <ac:spMk id="22" creationId="{E226EA87-D33A-4513-969C-EFC205253A8F}"/>
          </ac:spMkLst>
        </pc:spChg>
        <pc:spChg chg="del">
          <ac:chgData name="" userId="9a06623a6524d680" providerId="LiveId" clId="{156AD08C-61D1-411D-9298-EDC781E672DD}" dt="2024-11-20T14:31:54.014" v="5999" actId="478"/>
          <ac:spMkLst>
            <pc:docMk/>
            <pc:sldMk cId="4099176894" sldId="292"/>
            <ac:spMk id="23" creationId="{42C8F3C1-326A-462A-8E10-8A13B16F3EAC}"/>
          </ac:spMkLst>
        </pc:spChg>
        <pc:spChg chg="add mod">
          <ac:chgData name="" userId="9a06623a6524d680" providerId="LiveId" clId="{156AD08C-61D1-411D-9298-EDC781E672DD}" dt="2024-11-20T14:42:54.411" v="6170"/>
          <ac:spMkLst>
            <pc:docMk/>
            <pc:sldMk cId="4099176894" sldId="292"/>
            <ac:spMk id="36" creationId="{0B22DDA3-A8E2-4F26-AAB2-53F9467B2FE4}"/>
          </ac:spMkLst>
        </pc:spChg>
        <pc:spChg chg="add mod">
          <ac:chgData name="" userId="9a06623a6524d680" providerId="LiveId" clId="{156AD08C-61D1-411D-9298-EDC781E672DD}" dt="2024-11-23T16:46:14.635" v="12615" actId="14100"/>
          <ac:spMkLst>
            <pc:docMk/>
            <pc:sldMk cId="4099176894" sldId="292"/>
            <ac:spMk id="38" creationId="{2BBC1D18-33E4-4AAE-9EA3-55EFB51F6B2D}"/>
          </ac:spMkLst>
        </pc:spChg>
        <pc:spChg chg="add mod">
          <ac:chgData name="" userId="9a06623a6524d680" providerId="LiveId" clId="{156AD08C-61D1-411D-9298-EDC781E672DD}" dt="2024-11-23T16:46:19.028" v="12616" actId="14100"/>
          <ac:spMkLst>
            <pc:docMk/>
            <pc:sldMk cId="4099176894" sldId="292"/>
            <ac:spMk id="39" creationId="{CDF8AC39-DFE0-4BCC-A11F-8F1EE40E9056}"/>
          </ac:spMkLst>
        </pc:spChg>
        <pc:spChg chg="add mod">
          <ac:chgData name="" userId="9a06623a6524d680" providerId="LiveId" clId="{156AD08C-61D1-411D-9298-EDC781E672DD}" dt="2024-11-23T16:46:10.961" v="12614" actId="14100"/>
          <ac:spMkLst>
            <pc:docMk/>
            <pc:sldMk cId="4099176894" sldId="292"/>
            <ac:spMk id="40" creationId="{B940FDDE-1A46-45BD-B625-AF7A58F00B17}"/>
          </ac:spMkLst>
        </pc:spChg>
        <pc:graphicFrameChg chg="add mod modGraphic">
          <ac:chgData name="" userId="9a06623a6524d680" providerId="LiveId" clId="{156AD08C-61D1-411D-9298-EDC781E672DD}" dt="2024-11-20T14:44:44.780" v="6238"/>
          <ac:graphicFrameMkLst>
            <pc:docMk/>
            <pc:sldMk cId="4099176894" sldId="292"/>
            <ac:graphicFrameMk id="43" creationId="{90D1406E-4C7E-414F-8059-EE596D85EBCE}"/>
          </ac:graphicFrameMkLst>
        </pc:graphicFrameChg>
        <pc:picChg chg="add mod">
          <ac:chgData name="" userId="9a06623a6524d680" providerId="LiveId" clId="{156AD08C-61D1-411D-9298-EDC781E672DD}" dt="2024-11-23T16:53:23.361" v="12660" actId="1076"/>
          <ac:picMkLst>
            <pc:docMk/>
            <pc:sldMk cId="4099176894" sldId="292"/>
            <ac:picMk id="6" creationId="{9DBD349E-4DFD-425E-89AC-05190BA32430}"/>
          </ac:picMkLst>
        </pc:picChg>
        <pc:picChg chg="del">
          <ac:chgData name="" userId="9a06623a6524d680" providerId="LiveId" clId="{156AD08C-61D1-411D-9298-EDC781E672DD}" dt="2024-11-20T14:31:57.135" v="6000" actId="478"/>
          <ac:picMkLst>
            <pc:docMk/>
            <pc:sldMk cId="4099176894" sldId="292"/>
            <ac:picMk id="24" creationId="{C795A3F9-645E-4A40-A9BE-321245A73EC5}"/>
          </ac:picMkLst>
        </pc:picChg>
        <pc:picChg chg="del">
          <ac:chgData name="" userId="9a06623a6524d680" providerId="LiveId" clId="{156AD08C-61D1-411D-9298-EDC781E672DD}" dt="2024-11-20T14:31:57.135" v="6000" actId="478"/>
          <ac:picMkLst>
            <pc:docMk/>
            <pc:sldMk cId="4099176894" sldId="292"/>
            <ac:picMk id="27" creationId="{B0C15889-576A-4323-8DA1-AA9828001D68}"/>
          </ac:picMkLst>
        </pc:picChg>
        <pc:picChg chg="del">
          <ac:chgData name="" userId="9a06623a6524d680" providerId="LiveId" clId="{156AD08C-61D1-411D-9298-EDC781E672DD}" dt="2024-11-20T14:31:57.135" v="6000" actId="478"/>
          <ac:picMkLst>
            <pc:docMk/>
            <pc:sldMk cId="4099176894" sldId="292"/>
            <ac:picMk id="30" creationId="{ED0089B9-21FF-499F-86A4-96219D0D2862}"/>
          </ac:picMkLst>
        </pc:picChg>
        <pc:picChg chg="del">
          <ac:chgData name="" userId="9a06623a6524d680" providerId="LiveId" clId="{156AD08C-61D1-411D-9298-EDC781E672DD}" dt="2024-11-20T14:31:57.135" v="6000" actId="478"/>
          <ac:picMkLst>
            <pc:docMk/>
            <pc:sldMk cId="4099176894" sldId="292"/>
            <ac:picMk id="33" creationId="{96AF2BE0-A5A2-44F1-8C22-9FF73DF9FA55}"/>
          </ac:picMkLst>
        </pc:picChg>
        <pc:picChg chg="add mod">
          <ac:chgData name="" userId="9a06623a6524d680" providerId="LiveId" clId="{156AD08C-61D1-411D-9298-EDC781E672DD}" dt="2024-11-23T14:58:10.189" v="11776" actId="1076"/>
          <ac:picMkLst>
            <pc:docMk/>
            <pc:sldMk cId="4099176894" sldId="292"/>
            <ac:picMk id="37" creationId="{27E05714-2CD5-4360-86E2-0C698DC6084F}"/>
          </ac:picMkLst>
        </pc:picChg>
        <pc:cxnChg chg="del">
          <ac:chgData name="" userId="9a06623a6524d680" providerId="LiveId" clId="{156AD08C-61D1-411D-9298-EDC781E672DD}" dt="2024-11-20T14:31:57.135" v="6000" actId="478"/>
          <ac:cxnSpMkLst>
            <pc:docMk/>
            <pc:sldMk cId="4099176894" sldId="292"/>
            <ac:cxnSpMk id="25" creationId="{D5C13199-8A12-4F43-A732-B6DE132FC545}"/>
          </ac:cxnSpMkLst>
        </pc:cxnChg>
        <pc:cxnChg chg="del">
          <ac:chgData name="" userId="9a06623a6524d680" providerId="LiveId" clId="{156AD08C-61D1-411D-9298-EDC781E672DD}" dt="2024-11-20T14:31:54.014" v="5999" actId="478"/>
          <ac:cxnSpMkLst>
            <pc:docMk/>
            <pc:sldMk cId="4099176894" sldId="292"/>
            <ac:cxnSpMk id="26" creationId="{91B2C688-37D2-44CD-A65D-C0B263DD8211}"/>
          </ac:cxnSpMkLst>
        </pc:cxnChg>
        <pc:cxnChg chg="del">
          <ac:chgData name="" userId="9a06623a6524d680" providerId="LiveId" clId="{156AD08C-61D1-411D-9298-EDC781E672DD}" dt="2024-11-20T14:31:57.135" v="6000" actId="478"/>
          <ac:cxnSpMkLst>
            <pc:docMk/>
            <pc:sldMk cId="4099176894" sldId="292"/>
            <ac:cxnSpMk id="28" creationId="{321E559B-F331-4C09-BD6C-39EA6BA04C40}"/>
          </ac:cxnSpMkLst>
        </pc:cxnChg>
        <pc:cxnChg chg="del">
          <ac:chgData name="" userId="9a06623a6524d680" providerId="LiveId" clId="{156AD08C-61D1-411D-9298-EDC781E672DD}" dt="2024-11-20T14:31:54.014" v="5999" actId="478"/>
          <ac:cxnSpMkLst>
            <pc:docMk/>
            <pc:sldMk cId="4099176894" sldId="292"/>
            <ac:cxnSpMk id="29" creationId="{80C91D82-8F0E-48F3-B355-5780EA2FAC88}"/>
          </ac:cxnSpMkLst>
        </pc:cxnChg>
        <pc:cxnChg chg="del">
          <ac:chgData name="" userId="9a06623a6524d680" providerId="LiveId" clId="{156AD08C-61D1-411D-9298-EDC781E672DD}" dt="2024-11-20T14:31:57.135" v="6000" actId="478"/>
          <ac:cxnSpMkLst>
            <pc:docMk/>
            <pc:sldMk cId="4099176894" sldId="292"/>
            <ac:cxnSpMk id="31" creationId="{82BBB8F3-2467-4FC6-B704-1D53E3411E96}"/>
          </ac:cxnSpMkLst>
        </pc:cxnChg>
        <pc:cxnChg chg="del">
          <ac:chgData name="" userId="9a06623a6524d680" providerId="LiveId" clId="{156AD08C-61D1-411D-9298-EDC781E672DD}" dt="2024-11-20T14:31:54.014" v="5999" actId="478"/>
          <ac:cxnSpMkLst>
            <pc:docMk/>
            <pc:sldMk cId="4099176894" sldId="292"/>
            <ac:cxnSpMk id="32" creationId="{D5E34A72-21B0-4AED-A630-D2CDCAF599D5}"/>
          </ac:cxnSpMkLst>
        </pc:cxnChg>
        <pc:cxnChg chg="del">
          <ac:chgData name="" userId="9a06623a6524d680" providerId="LiveId" clId="{156AD08C-61D1-411D-9298-EDC781E672DD}" dt="2024-11-20T14:31:57.135" v="6000" actId="478"/>
          <ac:cxnSpMkLst>
            <pc:docMk/>
            <pc:sldMk cId="4099176894" sldId="292"/>
            <ac:cxnSpMk id="34" creationId="{7F69EEE2-4072-4E93-8220-0A52C460DC77}"/>
          </ac:cxnSpMkLst>
        </pc:cxnChg>
        <pc:cxnChg chg="del">
          <ac:chgData name="" userId="9a06623a6524d680" providerId="LiveId" clId="{156AD08C-61D1-411D-9298-EDC781E672DD}" dt="2024-11-20T14:31:54.014" v="5999" actId="478"/>
          <ac:cxnSpMkLst>
            <pc:docMk/>
            <pc:sldMk cId="4099176894" sldId="292"/>
            <ac:cxnSpMk id="35" creationId="{23E5264E-29CF-423E-B8B9-692CD1D099F3}"/>
          </ac:cxnSpMkLst>
        </pc:cxnChg>
        <pc:cxnChg chg="add mod">
          <ac:chgData name="" userId="9a06623a6524d680" providerId="LiveId" clId="{156AD08C-61D1-411D-9298-EDC781E672DD}" dt="2024-11-23T14:58:10.189" v="11776" actId="1076"/>
          <ac:cxnSpMkLst>
            <pc:docMk/>
            <pc:sldMk cId="4099176894" sldId="292"/>
            <ac:cxnSpMk id="41" creationId="{2D6EF3D8-4C58-4667-855B-E25140E03476}"/>
          </ac:cxnSpMkLst>
        </pc:cxnChg>
        <pc:cxnChg chg="add mod">
          <ac:chgData name="" userId="9a06623a6524d680" providerId="LiveId" clId="{156AD08C-61D1-411D-9298-EDC781E672DD}" dt="2024-11-23T14:58:10.189" v="11776" actId="1076"/>
          <ac:cxnSpMkLst>
            <pc:docMk/>
            <pc:sldMk cId="4099176894" sldId="292"/>
            <ac:cxnSpMk id="42" creationId="{8105CC72-BAED-4E3D-85C0-B739C44DC903}"/>
          </ac:cxnSpMkLst>
        </pc:cxnChg>
      </pc:sldChg>
      <pc:sldChg chg="addSp delSp modSp add delAnim modAnim">
        <pc:chgData name="" userId="9a06623a6524d680" providerId="LiveId" clId="{156AD08C-61D1-411D-9298-EDC781E672DD}" dt="2024-11-23T16:53:18.958" v="12659"/>
        <pc:sldMkLst>
          <pc:docMk/>
          <pc:sldMk cId="3615677266" sldId="295"/>
        </pc:sldMkLst>
        <pc:spChg chg="mod">
          <ac:chgData name="" userId="9a06623a6524d680" providerId="LiveId" clId="{156AD08C-61D1-411D-9298-EDC781E672DD}" dt="2024-11-23T14:58:50.674" v="11783" actId="404"/>
          <ac:spMkLst>
            <pc:docMk/>
            <pc:sldMk cId="3615677266" sldId="295"/>
            <ac:spMk id="5" creationId="{B80B0A19-4EF3-47E3-B27B-FB9B30A3087F}"/>
          </ac:spMkLst>
        </pc:spChg>
        <pc:spChg chg="mod">
          <ac:chgData name="" userId="9a06623a6524d680" providerId="LiveId" clId="{156AD08C-61D1-411D-9298-EDC781E672DD}" dt="2024-11-20T14:50:58.193" v="6304"/>
          <ac:spMkLst>
            <pc:docMk/>
            <pc:sldMk cId="3615677266" sldId="295"/>
            <ac:spMk id="7" creationId="{868615CD-B7CD-4924-B957-3CD1D9D266FA}"/>
          </ac:spMkLst>
        </pc:spChg>
        <pc:spChg chg="mod">
          <ac:chgData name="" userId="9a06623a6524d680" providerId="LiveId" clId="{156AD08C-61D1-411D-9298-EDC781E672DD}" dt="2024-11-20T14:51:05.588" v="6313" actId="20577"/>
          <ac:spMkLst>
            <pc:docMk/>
            <pc:sldMk cId="3615677266" sldId="295"/>
            <ac:spMk id="9" creationId="{C6F96FA0-C7C9-4C6F-9A43-EEB6E6947909}"/>
          </ac:spMkLst>
        </pc:spChg>
        <pc:spChg chg="mod">
          <ac:chgData name="" userId="9a06623a6524d680" providerId="LiveId" clId="{156AD08C-61D1-411D-9298-EDC781E672DD}" dt="2024-11-20T14:51:15.669" v="6324" actId="20577"/>
          <ac:spMkLst>
            <pc:docMk/>
            <pc:sldMk cId="3615677266" sldId="295"/>
            <ac:spMk id="10" creationId="{6EE9B7D3-3BFB-40A2-9FD3-F5A46C61B271}"/>
          </ac:spMkLst>
        </pc:spChg>
        <pc:spChg chg="mod">
          <ac:chgData name="" userId="9a06623a6524d680" providerId="LiveId" clId="{156AD08C-61D1-411D-9298-EDC781E672DD}" dt="2024-11-20T14:51:25.308" v="6337" actId="20577"/>
          <ac:spMkLst>
            <pc:docMk/>
            <pc:sldMk cId="3615677266" sldId="295"/>
            <ac:spMk id="11" creationId="{006214B9-11CC-4613-A323-FCA15A2E9DD0}"/>
          </ac:spMkLst>
        </pc:spChg>
        <pc:spChg chg="mod">
          <ac:chgData name="" userId="9a06623a6524d680" providerId="LiveId" clId="{156AD08C-61D1-411D-9298-EDC781E672DD}" dt="2024-11-20T14:51:32.163" v="6338" actId="20577"/>
          <ac:spMkLst>
            <pc:docMk/>
            <pc:sldMk cId="3615677266" sldId="295"/>
            <ac:spMk id="12" creationId="{C236EA29-EA29-44C1-9A05-FB113A8C09AA}"/>
          </ac:spMkLst>
        </pc:spChg>
        <pc:spChg chg="mod">
          <ac:chgData name="" userId="9a06623a6524d680" providerId="LiveId" clId="{156AD08C-61D1-411D-9298-EDC781E672DD}" dt="2024-11-20T14:51:57.469" v="6369" actId="1076"/>
          <ac:spMkLst>
            <pc:docMk/>
            <pc:sldMk cId="3615677266" sldId="295"/>
            <ac:spMk id="13" creationId="{3A93A44B-072F-4BAB-A41B-DF910568BBDA}"/>
          </ac:spMkLst>
        </pc:spChg>
        <pc:spChg chg="mod">
          <ac:chgData name="" userId="9a06623a6524d680" providerId="LiveId" clId="{156AD08C-61D1-411D-9298-EDC781E672DD}" dt="2024-11-20T14:52:06.313" v="6375" actId="20577"/>
          <ac:spMkLst>
            <pc:docMk/>
            <pc:sldMk cId="3615677266" sldId="295"/>
            <ac:spMk id="15" creationId="{59FFC500-FF1E-400C-9ACB-21FA8873FCC6}"/>
          </ac:spMkLst>
        </pc:spChg>
        <pc:spChg chg="add mod">
          <ac:chgData name="" userId="9a06623a6524d680" providerId="LiveId" clId="{156AD08C-61D1-411D-9298-EDC781E672DD}" dt="2024-11-20T14:48:54.037" v="6283" actId="207"/>
          <ac:spMkLst>
            <pc:docMk/>
            <pc:sldMk cId="3615677266" sldId="295"/>
            <ac:spMk id="23" creationId="{92F86667-E987-4626-A658-D69A9FC38814}"/>
          </ac:spMkLst>
        </pc:spChg>
        <pc:spChg chg="add mod">
          <ac:chgData name="" userId="9a06623a6524d680" providerId="LiveId" clId="{156AD08C-61D1-411D-9298-EDC781E672DD}" dt="2024-11-20T14:49:58.325" v="6296" actId="1076"/>
          <ac:spMkLst>
            <pc:docMk/>
            <pc:sldMk cId="3615677266" sldId="295"/>
            <ac:spMk id="24" creationId="{CB9ECBC8-E133-4BC6-B4DC-66E460A3D100}"/>
          </ac:spMkLst>
        </pc:spChg>
        <pc:spChg chg="add mod">
          <ac:chgData name="" userId="9a06623a6524d680" providerId="LiveId" clId="{156AD08C-61D1-411D-9298-EDC781E672DD}" dt="2024-11-20T14:49:14.031" v="6285" actId="207"/>
          <ac:spMkLst>
            <pc:docMk/>
            <pc:sldMk cId="3615677266" sldId="295"/>
            <ac:spMk id="25" creationId="{B36BECDB-94F7-4226-B021-C2D2A073381E}"/>
          </ac:spMkLst>
        </pc:spChg>
        <pc:spChg chg="add mod">
          <ac:chgData name="" userId="9a06623a6524d680" providerId="LiveId" clId="{156AD08C-61D1-411D-9298-EDC781E672DD}" dt="2024-11-23T14:58:37.710" v="11782" actId="208"/>
          <ac:spMkLst>
            <pc:docMk/>
            <pc:sldMk cId="3615677266" sldId="295"/>
            <ac:spMk id="28" creationId="{7F533883-E72F-4D68-9310-C399589D93E9}"/>
          </ac:spMkLst>
        </pc:spChg>
        <pc:spChg chg="add mod">
          <ac:chgData name="" userId="9a06623a6524d680" providerId="LiveId" clId="{156AD08C-61D1-411D-9298-EDC781E672DD}" dt="2024-11-20T14:47:59.510" v="6268" actId="404"/>
          <ac:spMkLst>
            <pc:docMk/>
            <pc:sldMk cId="3615677266" sldId="295"/>
            <ac:spMk id="29" creationId="{CD638356-B53E-45E0-8502-F83977DA750A}"/>
          </ac:spMkLst>
        </pc:spChg>
        <pc:spChg chg="mod">
          <ac:chgData name="" userId="9a06623a6524d680" providerId="LiveId" clId="{156AD08C-61D1-411D-9298-EDC781E672DD}" dt="2024-11-20T14:47:25.823" v="6255" actId="20577"/>
          <ac:spMkLst>
            <pc:docMk/>
            <pc:sldMk cId="3615677266" sldId="295"/>
            <ac:spMk id="36" creationId="{0B22DDA3-A8E2-4F26-AAB2-53F9467B2FE4}"/>
          </ac:spMkLst>
        </pc:spChg>
        <pc:spChg chg="del">
          <ac:chgData name="" userId="9a06623a6524d680" providerId="LiveId" clId="{156AD08C-61D1-411D-9298-EDC781E672DD}" dt="2024-11-20T14:47:30.188" v="6256" actId="478"/>
          <ac:spMkLst>
            <pc:docMk/>
            <pc:sldMk cId="3615677266" sldId="295"/>
            <ac:spMk id="38" creationId="{2BBC1D18-33E4-4AAE-9EA3-55EFB51F6B2D}"/>
          </ac:spMkLst>
        </pc:spChg>
        <pc:spChg chg="del">
          <ac:chgData name="" userId="9a06623a6524d680" providerId="LiveId" clId="{156AD08C-61D1-411D-9298-EDC781E672DD}" dt="2024-11-20T14:47:30.188" v="6256" actId="478"/>
          <ac:spMkLst>
            <pc:docMk/>
            <pc:sldMk cId="3615677266" sldId="295"/>
            <ac:spMk id="39" creationId="{CDF8AC39-DFE0-4BCC-A11F-8F1EE40E9056}"/>
          </ac:spMkLst>
        </pc:spChg>
        <pc:spChg chg="del">
          <ac:chgData name="" userId="9a06623a6524d680" providerId="LiveId" clId="{156AD08C-61D1-411D-9298-EDC781E672DD}" dt="2024-11-20T14:47:34.860" v="6257" actId="478"/>
          <ac:spMkLst>
            <pc:docMk/>
            <pc:sldMk cId="3615677266" sldId="295"/>
            <ac:spMk id="40" creationId="{B940FDDE-1A46-45BD-B625-AF7A58F00B17}"/>
          </ac:spMkLst>
        </pc:spChg>
        <pc:graphicFrameChg chg="modGraphic">
          <ac:chgData name="" userId="9a06623a6524d680" providerId="LiveId" clId="{156AD08C-61D1-411D-9298-EDC781E672DD}" dt="2024-11-20T14:49:45.976" v="6294" actId="20577"/>
          <ac:graphicFrameMkLst>
            <pc:docMk/>
            <pc:sldMk cId="3615677266" sldId="295"/>
            <ac:graphicFrameMk id="43" creationId="{90D1406E-4C7E-414F-8059-EE596D85EBCE}"/>
          </ac:graphicFrameMkLst>
        </pc:graphicFrameChg>
        <pc:picChg chg="add mod modCrop">
          <ac:chgData name="" userId="9a06623a6524d680" providerId="LiveId" clId="{156AD08C-61D1-411D-9298-EDC781E672DD}" dt="2024-11-23T16:53:17.801" v="12658" actId="1076"/>
          <ac:picMkLst>
            <pc:docMk/>
            <pc:sldMk cId="3615677266" sldId="295"/>
            <ac:picMk id="6" creationId="{CE72FF8A-EB67-4E57-BA5B-A54333CDF649}"/>
          </ac:picMkLst>
        </pc:picChg>
        <pc:picChg chg="add mod">
          <ac:chgData name="" userId="9a06623a6524d680" providerId="LiveId" clId="{156AD08C-61D1-411D-9298-EDC781E672DD}" dt="2024-11-23T16:51:25.073" v="12630" actId="1076"/>
          <ac:picMkLst>
            <pc:docMk/>
            <pc:sldMk cId="3615677266" sldId="295"/>
            <ac:picMk id="22" creationId="{F76C1951-0358-46AE-BEB2-A9D41573A5CB}"/>
          </ac:picMkLst>
        </pc:picChg>
        <pc:picChg chg="del">
          <ac:chgData name="" userId="9a06623a6524d680" providerId="LiveId" clId="{156AD08C-61D1-411D-9298-EDC781E672DD}" dt="2024-11-20T14:47:18.652" v="6250" actId="478"/>
          <ac:picMkLst>
            <pc:docMk/>
            <pc:sldMk cId="3615677266" sldId="295"/>
            <ac:picMk id="37" creationId="{27E05714-2CD5-4360-86E2-0C698DC6084F}"/>
          </ac:picMkLst>
        </pc:picChg>
        <pc:cxnChg chg="add mod">
          <ac:chgData name="" userId="9a06623a6524d680" providerId="LiveId" clId="{156AD08C-61D1-411D-9298-EDC781E672DD}" dt="2024-11-20T14:47:59.510" v="6268" actId="404"/>
          <ac:cxnSpMkLst>
            <pc:docMk/>
            <pc:sldMk cId="3615677266" sldId="295"/>
            <ac:cxnSpMk id="26" creationId="{67DCF981-FAAE-4A2E-ADFE-81D499EBECE2}"/>
          </ac:cxnSpMkLst>
        </pc:cxnChg>
        <pc:cxnChg chg="add mod">
          <ac:chgData name="" userId="9a06623a6524d680" providerId="LiveId" clId="{156AD08C-61D1-411D-9298-EDC781E672DD}" dt="2024-11-20T14:47:59.510" v="6268" actId="404"/>
          <ac:cxnSpMkLst>
            <pc:docMk/>
            <pc:sldMk cId="3615677266" sldId="295"/>
            <ac:cxnSpMk id="27" creationId="{D5C9901D-7D0C-4DFC-A3BB-7BD48061E8BD}"/>
          </ac:cxnSpMkLst>
        </pc:cxnChg>
        <pc:cxnChg chg="del">
          <ac:chgData name="" userId="9a06623a6524d680" providerId="LiveId" clId="{156AD08C-61D1-411D-9298-EDC781E672DD}" dt="2024-11-20T14:47:30.188" v="6256" actId="478"/>
          <ac:cxnSpMkLst>
            <pc:docMk/>
            <pc:sldMk cId="3615677266" sldId="295"/>
            <ac:cxnSpMk id="41" creationId="{2D6EF3D8-4C58-4667-855B-E25140E03476}"/>
          </ac:cxnSpMkLst>
        </pc:cxnChg>
        <pc:cxnChg chg="del">
          <ac:chgData name="" userId="9a06623a6524d680" providerId="LiveId" clId="{156AD08C-61D1-411D-9298-EDC781E672DD}" dt="2024-11-20T14:47:30.188" v="6256" actId="478"/>
          <ac:cxnSpMkLst>
            <pc:docMk/>
            <pc:sldMk cId="3615677266" sldId="295"/>
            <ac:cxnSpMk id="42" creationId="{8105CC72-BAED-4E3D-85C0-B739C44DC903}"/>
          </ac:cxnSpMkLst>
        </pc:cxnChg>
      </pc:sldChg>
      <pc:sldChg chg="addSp delSp modSp add addAnim delAnim modAnim">
        <pc:chgData name="" userId="9a06623a6524d680" providerId="LiveId" clId="{156AD08C-61D1-411D-9298-EDC781E672DD}" dt="2024-11-23T17:06:54.832" v="12849" actId="20577"/>
        <pc:sldMkLst>
          <pc:docMk/>
          <pc:sldMk cId="2835389469" sldId="296"/>
        </pc:sldMkLst>
        <pc:spChg chg="add mod">
          <ac:chgData name="" userId="9a06623a6524d680" providerId="LiveId" clId="{156AD08C-61D1-411D-9298-EDC781E672DD}" dt="2024-11-21T11:59:12.497" v="8080" actId="20577"/>
          <ac:spMkLst>
            <pc:docMk/>
            <pc:sldMk cId="2835389469" sldId="296"/>
            <ac:spMk id="3" creationId="{F450F8FE-F118-4AB7-A74F-450A32CEFF9A}"/>
          </ac:spMkLst>
        </pc:spChg>
        <pc:spChg chg="add mod">
          <ac:chgData name="" userId="9a06623a6524d680" providerId="LiveId" clId="{156AD08C-61D1-411D-9298-EDC781E672DD}" dt="2024-11-23T17:06:54.832" v="12849" actId="20577"/>
          <ac:spMkLst>
            <pc:docMk/>
            <pc:sldMk cId="2835389469" sldId="296"/>
            <ac:spMk id="4" creationId="{F0AFF24E-5E9D-4C0F-9376-05DC1911283F}"/>
          </ac:spMkLst>
        </pc:spChg>
        <pc:spChg chg="add del mod">
          <ac:chgData name="" userId="9a06623a6524d680" providerId="LiveId" clId="{156AD08C-61D1-411D-9298-EDC781E672DD}" dt="2024-11-21T11:59:47.055" v="8098" actId="478"/>
          <ac:spMkLst>
            <pc:docMk/>
            <pc:sldMk cId="2835389469" sldId="296"/>
            <ac:spMk id="5" creationId="{A27D345A-FD70-4BBC-BCD9-7689918DEF46}"/>
          </ac:spMkLst>
        </pc:spChg>
        <pc:spChg chg="add ord">
          <ac:chgData name="" userId="9a06623a6524d680" providerId="LiveId" clId="{156AD08C-61D1-411D-9298-EDC781E672DD}" dt="2024-11-23T17:04:48.095" v="12753" actId="167"/>
          <ac:spMkLst>
            <pc:docMk/>
            <pc:sldMk cId="2835389469" sldId="296"/>
            <ac:spMk id="6" creationId="{3EC49CFB-DA7F-4A9E-BA51-09DF2EF8E980}"/>
          </ac:spMkLst>
        </pc:spChg>
        <pc:spChg chg="add del mod">
          <ac:chgData name="" userId="9a06623a6524d680" providerId="LiveId" clId="{156AD08C-61D1-411D-9298-EDC781E672DD}" dt="2024-11-21T11:59:04.577" v="8054" actId="478"/>
          <ac:spMkLst>
            <pc:docMk/>
            <pc:sldMk cId="2835389469" sldId="296"/>
            <ac:spMk id="6" creationId="{46CD0AC5-5B6D-40A3-934E-12468964FDB1}"/>
          </ac:spMkLst>
        </pc:spChg>
        <pc:spChg chg="add del mod">
          <ac:chgData name="" userId="9a06623a6524d680" providerId="LiveId" clId="{156AD08C-61D1-411D-9298-EDC781E672DD}" dt="2024-11-21T11:59:15.126" v="8081" actId="478"/>
          <ac:spMkLst>
            <pc:docMk/>
            <pc:sldMk cId="2835389469" sldId="296"/>
            <ac:spMk id="7" creationId="{40E3A392-0F90-4E69-A828-D80A62AC989D}"/>
          </ac:spMkLst>
        </pc:spChg>
        <pc:spChg chg="add del mod">
          <ac:chgData name="" userId="9a06623a6524d680" providerId="LiveId" clId="{156AD08C-61D1-411D-9298-EDC781E672DD}" dt="2024-11-21T11:59:04.577" v="8054" actId="478"/>
          <ac:spMkLst>
            <pc:docMk/>
            <pc:sldMk cId="2835389469" sldId="296"/>
            <ac:spMk id="8" creationId="{C5B145E3-DBB5-4425-9555-6D155DB23498}"/>
          </ac:spMkLst>
        </pc:spChg>
        <pc:spChg chg="add del mod">
          <ac:chgData name="" userId="9a06623a6524d680" providerId="LiveId" clId="{156AD08C-61D1-411D-9298-EDC781E672DD}" dt="2024-11-21T11:59:04.577" v="8054" actId="478"/>
          <ac:spMkLst>
            <pc:docMk/>
            <pc:sldMk cId="2835389469" sldId="296"/>
            <ac:spMk id="17" creationId="{4E5D0330-5227-4363-8374-D772D4811C50}"/>
          </ac:spMkLst>
        </pc:spChg>
        <pc:spChg chg="add del mod">
          <ac:chgData name="" userId="9a06623a6524d680" providerId="LiveId" clId="{156AD08C-61D1-411D-9298-EDC781E672DD}" dt="2024-11-21T11:59:04.577" v="8054" actId="478"/>
          <ac:spMkLst>
            <pc:docMk/>
            <pc:sldMk cId="2835389469" sldId="296"/>
            <ac:spMk id="24" creationId="{B1B1ECE3-B71E-4731-822B-C903B8AE144D}"/>
          </ac:spMkLst>
        </pc:spChg>
        <pc:spChg chg="add del">
          <ac:chgData name="" userId="9a06623a6524d680" providerId="LiveId" clId="{156AD08C-61D1-411D-9298-EDC781E672DD}" dt="2024-11-21T11:59:04.577" v="8054" actId="478"/>
          <ac:spMkLst>
            <pc:docMk/>
            <pc:sldMk cId="2835389469" sldId="296"/>
            <ac:spMk id="25" creationId="{2D8D5A2C-8099-400D-8D40-FEC25E5F8F4A}"/>
          </ac:spMkLst>
        </pc:spChg>
        <pc:spChg chg="add del mod">
          <ac:chgData name="" userId="9a06623a6524d680" providerId="LiveId" clId="{156AD08C-61D1-411D-9298-EDC781E672DD}" dt="2024-11-21T11:59:04.577" v="8054" actId="478"/>
          <ac:spMkLst>
            <pc:docMk/>
            <pc:sldMk cId="2835389469" sldId="296"/>
            <ac:spMk id="26" creationId="{80A4D95A-4D5A-4DA7-A46F-2AFB852B96A5}"/>
          </ac:spMkLst>
        </pc:spChg>
        <pc:spChg chg="add del mod">
          <ac:chgData name="" userId="9a06623a6524d680" providerId="LiveId" clId="{156AD08C-61D1-411D-9298-EDC781E672DD}" dt="2024-11-21T11:59:04.577" v="8054" actId="478"/>
          <ac:spMkLst>
            <pc:docMk/>
            <pc:sldMk cId="2835389469" sldId="296"/>
            <ac:spMk id="29" creationId="{691F8214-B8D0-4B0A-A4EF-A1C50B8EE4C5}"/>
          </ac:spMkLst>
        </pc:spChg>
        <pc:spChg chg="add del mod">
          <ac:chgData name="" userId="9a06623a6524d680" providerId="LiveId" clId="{156AD08C-61D1-411D-9298-EDC781E672DD}" dt="2024-11-23T15:11:18.844" v="11847" actId="478"/>
          <ac:spMkLst>
            <pc:docMk/>
            <pc:sldMk cId="2835389469" sldId="296"/>
            <ac:spMk id="30" creationId="{35D660FF-0137-4114-BA73-9C05982EE101}"/>
          </ac:spMkLst>
        </pc:spChg>
        <pc:graphicFrameChg chg="add del mod modGraphic">
          <ac:chgData name="" userId="9a06623a6524d680" providerId="LiveId" clId="{156AD08C-61D1-411D-9298-EDC781E672DD}" dt="2024-11-21T11:59:04.577" v="8054" actId="478"/>
          <ac:graphicFrameMkLst>
            <pc:docMk/>
            <pc:sldMk cId="2835389469" sldId="296"/>
            <ac:graphicFrameMk id="9" creationId="{2D760F73-19FF-46C0-93D8-FE68BE3148C3}"/>
          </ac:graphicFrameMkLst>
        </pc:graphicFrameChg>
        <pc:picChg chg="add del">
          <ac:chgData name="" userId="9a06623a6524d680" providerId="LiveId" clId="{156AD08C-61D1-411D-9298-EDC781E672DD}" dt="2024-11-23T17:04:50.255" v="12754" actId="478"/>
          <ac:picMkLst>
            <pc:docMk/>
            <pc:sldMk cId="2835389469" sldId="296"/>
            <ac:picMk id="2" creationId="{24CAAF0F-DFF4-435F-BBC1-69FB5ABD162D}"/>
          </ac:picMkLst>
        </pc:picChg>
        <pc:picChg chg="add del mod">
          <ac:chgData name="" userId="9a06623a6524d680" providerId="LiveId" clId="{156AD08C-61D1-411D-9298-EDC781E672DD}" dt="2024-11-21T10:36:52.780" v="7038" actId="478"/>
          <ac:picMkLst>
            <pc:docMk/>
            <pc:sldMk cId="2835389469" sldId="296"/>
            <ac:picMk id="10" creationId="{D7790D83-BE1E-4789-948F-6C922CB517CE}"/>
          </ac:picMkLst>
        </pc:picChg>
        <pc:cxnChg chg="add del mod">
          <ac:chgData name="" userId="9a06623a6524d680" providerId="LiveId" clId="{156AD08C-61D1-411D-9298-EDC781E672DD}" dt="2024-11-21T11:59:04.577" v="8054" actId="478"/>
          <ac:cxnSpMkLst>
            <pc:docMk/>
            <pc:sldMk cId="2835389469" sldId="296"/>
            <ac:cxnSpMk id="11" creationId="{E53DD85A-C52C-46C2-9F08-D035385C410F}"/>
          </ac:cxnSpMkLst>
        </pc:cxnChg>
        <pc:cxnChg chg="add del mod">
          <ac:chgData name="" userId="9a06623a6524d680" providerId="LiveId" clId="{156AD08C-61D1-411D-9298-EDC781E672DD}" dt="2024-11-21T11:59:04.577" v="8054" actId="478"/>
          <ac:cxnSpMkLst>
            <pc:docMk/>
            <pc:sldMk cId="2835389469" sldId="296"/>
            <ac:cxnSpMk id="12" creationId="{3D2D4242-BFCF-4F1E-88A2-36D9705A8016}"/>
          </ac:cxnSpMkLst>
        </pc:cxnChg>
        <pc:cxnChg chg="add del mod">
          <ac:chgData name="" userId="9a06623a6524d680" providerId="LiveId" clId="{156AD08C-61D1-411D-9298-EDC781E672DD}" dt="2024-11-21T11:59:04.577" v="8054" actId="478"/>
          <ac:cxnSpMkLst>
            <pc:docMk/>
            <pc:sldMk cId="2835389469" sldId="296"/>
            <ac:cxnSpMk id="16" creationId="{38BFD6D6-D93E-4043-9D77-BAC73F7AA723}"/>
          </ac:cxnSpMkLst>
        </pc:cxnChg>
        <pc:cxnChg chg="add del mod">
          <ac:chgData name="" userId="9a06623a6524d680" providerId="LiveId" clId="{156AD08C-61D1-411D-9298-EDC781E672DD}" dt="2024-11-21T11:59:04.577" v="8054" actId="478"/>
          <ac:cxnSpMkLst>
            <pc:docMk/>
            <pc:sldMk cId="2835389469" sldId="296"/>
            <ac:cxnSpMk id="18" creationId="{6C1DD248-AFAB-4314-81B8-EBFE17D8FB4E}"/>
          </ac:cxnSpMkLst>
        </pc:cxnChg>
      </pc:sldChg>
      <pc:sldChg chg="addSp delSp modSp add modAnim">
        <pc:chgData name="" userId="9a06623a6524d680" providerId="LiveId" clId="{156AD08C-61D1-411D-9298-EDC781E672DD}" dt="2024-11-23T17:14:25.422" v="12982" actId="1076"/>
        <pc:sldMkLst>
          <pc:docMk/>
          <pc:sldMk cId="4082146440" sldId="298"/>
        </pc:sldMkLst>
        <pc:spChg chg="add mod">
          <ac:chgData name="" userId="9a06623a6524d680" providerId="LiveId" clId="{156AD08C-61D1-411D-9298-EDC781E672DD}" dt="2024-11-23T17:08:51.841" v="12870" actId="1076"/>
          <ac:spMkLst>
            <pc:docMk/>
            <pc:sldMk cId="4082146440" sldId="298"/>
            <ac:spMk id="4" creationId="{0AA8F34C-5D35-4D4B-B645-C09D434495A6}"/>
          </ac:spMkLst>
        </pc:spChg>
        <pc:spChg chg="del">
          <ac:chgData name="" userId="9a06623a6524d680" providerId="LiveId" clId="{156AD08C-61D1-411D-9298-EDC781E672DD}" dt="2024-11-21T10:16:14.228" v="6645" actId="478"/>
          <ac:spMkLst>
            <pc:docMk/>
            <pc:sldMk cId="4082146440" sldId="298"/>
            <ac:spMk id="4" creationId="{F0AFF24E-5E9D-4C0F-9376-05DC1911283F}"/>
          </ac:spMkLst>
        </pc:spChg>
        <pc:spChg chg="del">
          <ac:chgData name="" userId="9a06623a6524d680" providerId="LiveId" clId="{156AD08C-61D1-411D-9298-EDC781E672DD}" dt="2024-11-21T10:16:16.373" v="6646" actId="478"/>
          <ac:spMkLst>
            <pc:docMk/>
            <pc:sldMk cId="4082146440" sldId="298"/>
            <ac:spMk id="5" creationId="{A27D345A-FD70-4BBC-BCD9-7689918DEF46}"/>
          </ac:spMkLst>
        </pc:spChg>
        <pc:spChg chg="add mod">
          <ac:chgData name="" userId="9a06623a6524d680" providerId="LiveId" clId="{156AD08C-61D1-411D-9298-EDC781E672DD}" dt="2024-11-23T17:10:23.980" v="12919" actId="1076"/>
          <ac:spMkLst>
            <pc:docMk/>
            <pc:sldMk cId="4082146440" sldId="298"/>
            <ac:spMk id="5" creationId="{FF1F8AEC-67E3-4EDC-9B4A-B4C7D6FD454A}"/>
          </ac:spMkLst>
        </pc:spChg>
        <pc:spChg chg="add mod">
          <ac:chgData name="" userId="9a06623a6524d680" providerId="LiveId" clId="{156AD08C-61D1-411D-9298-EDC781E672DD}" dt="2024-11-23T17:10:42.719" v="12935" actId="20577"/>
          <ac:spMkLst>
            <pc:docMk/>
            <pc:sldMk cId="4082146440" sldId="298"/>
            <ac:spMk id="6" creationId="{37A904B2-B6D7-44ED-BFAD-6B4B58C9B929}"/>
          </ac:spMkLst>
        </pc:spChg>
        <pc:spChg chg="del">
          <ac:chgData name="" userId="9a06623a6524d680" providerId="LiveId" clId="{156AD08C-61D1-411D-9298-EDC781E672DD}" dt="2024-11-21T10:17:31.572" v="6674" actId="478"/>
          <ac:spMkLst>
            <pc:docMk/>
            <pc:sldMk cId="4082146440" sldId="298"/>
            <ac:spMk id="6" creationId="{46CD0AC5-5B6D-40A3-934E-12468964FDB1}"/>
          </ac:spMkLst>
        </pc:spChg>
        <pc:spChg chg="del">
          <ac:chgData name="" userId="9a06623a6524d680" providerId="LiveId" clId="{156AD08C-61D1-411D-9298-EDC781E672DD}" dt="2024-11-21T10:17:03.668" v="6661" actId="478"/>
          <ac:spMkLst>
            <pc:docMk/>
            <pc:sldMk cId="4082146440" sldId="298"/>
            <ac:spMk id="7" creationId="{40E3A392-0F90-4E69-A828-D80A62AC989D}"/>
          </ac:spMkLst>
        </pc:spChg>
        <pc:spChg chg="del mod">
          <ac:chgData name="" userId="9a06623a6524d680" providerId="LiveId" clId="{156AD08C-61D1-411D-9298-EDC781E672DD}" dt="2024-11-21T10:17:49.501" v="6682" actId="478"/>
          <ac:spMkLst>
            <pc:docMk/>
            <pc:sldMk cId="4082146440" sldId="298"/>
            <ac:spMk id="8" creationId="{C5B145E3-DBB5-4425-9555-6D155DB23498}"/>
          </ac:spMkLst>
        </pc:spChg>
        <pc:spChg chg="add mod">
          <ac:chgData name="" userId="9a06623a6524d680" providerId="LiveId" clId="{156AD08C-61D1-411D-9298-EDC781E672DD}" dt="2024-11-21T10:16:37.475" v="6655"/>
          <ac:spMkLst>
            <pc:docMk/>
            <pc:sldMk cId="4082146440" sldId="298"/>
            <ac:spMk id="10" creationId="{9DDE41DB-1832-4645-B46B-361A39593650}"/>
          </ac:spMkLst>
        </pc:spChg>
        <pc:spChg chg="add mod">
          <ac:chgData name="" userId="9a06623a6524d680" providerId="LiveId" clId="{156AD08C-61D1-411D-9298-EDC781E672DD}" dt="2024-11-21T10:16:50.032" v="6658" actId="207"/>
          <ac:spMkLst>
            <pc:docMk/>
            <pc:sldMk cId="4082146440" sldId="298"/>
            <ac:spMk id="11" creationId="{6A30EF95-D919-4C38-9A01-F12D0A85E58E}"/>
          </ac:spMkLst>
        </pc:spChg>
        <pc:spChg chg="add mod">
          <ac:chgData name="" userId="9a06623a6524d680" providerId="LiveId" clId="{156AD08C-61D1-411D-9298-EDC781E672DD}" dt="2024-11-23T17:08:33.041" v="12865" actId="14100"/>
          <ac:spMkLst>
            <pc:docMk/>
            <pc:sldMk cId="4082146440" sldId="298"/>
            <ac:spMk id="12" creationId="{C83DA351-DF35-4BF2-9E3F-0A5AD68D2547}"/>
          </ac:spMkLst>
        </pc:spChg>
        <pc:spChg chg="add del mod">
          <ac:chgData name="" userId="9a06623a6524d680" providerId="LiveId" clId="{156AD08C-61D1-411D-9298-EDC781E672DD}" dt="2024-11-21T10:23:05.130" v="6830" actId="478"/>
          <ac:spMkLst>
            <pc:docMk/>
            <pc:sldMk cId="4082146440" sldId="298"/>
            <ac:spMk id="13" creationId="{B2BB9C01-D5A6-4E23-87C0-641CB0E1251F}"/>
          </ac:spMkLst>
        </pc:spChg>
        <pc:spChg chg="add mod">
          <ac:chgData name="" userId="9a06623a6524d680" providerId="LiveId" clId="{156AD08C-61D1-411D-9298-EDC781E672DD}" dt="2024-11-21T10:16:41.817" v="6657" actId="1076"/>
          <ac:spMkLst>
            <pc:docMk/>
            <pc:sldMk cId="4082146440" sldId="298"/>
            <ac:spMk id="14" creationId="{924CC2EF-3DCF-4FEA-A114-6C7FC7404504}"/>
          </ac:spMkLst>
        </pc:spChg>
        <pc:spChg chg="add mod">
          <ac:chgData name="" userId="9a06623a6524d680" providerId="LiveId" clId="{156AD08C-61D1-411D-9298-EDC781E672DD}" dt="2024-11-21T10:17:29.788" v="6673" actId="1076"/>
          <ac:spMkLst>
            <pc:docMk/>
            <pc:sldMk cId="4082146440" sldId="298"/>
            <ac:spMk id="15" creationId="{CA421945-3F06-47F6-8D4C-A9E6EE35E9E9}"/>
          </ac:spMkLst>
        </pc:spChg>
        <pc:spChg chg="add del mod">
          <ac:chgData name="" userId="9a06623a6524d680" providerId="LiveId" clId="{156AD08C-61D1-411D-9298-EDC781E672DD}" dt="2024-11-21T10:23:02.952" v="6829" actId="478"/>
          <ac:spMkLst>
            <pc:docMk/>
            <pc:sldMk cId="4082146440" sldId="298"/>
            <ac:spMk id="16" creationId="{B28CA00E-3EE4-4AE7-BA69-09AC1A3A8901}"/>
          </ac:spMkLst>
        </pc:spChg>
        <pc:spChg chg="add mod">
          <ac:chgData name="" userId="9a06623a6524d680" providerId="LiveId" clId="{156AD08C-61D1-411D-9298-EDC781E672DD}" dt="2024-11-23T17:14:25.422" v="12982" actId="1076"/>
          <ac:spMkLst>
            <pc:docMk/>
            <pc:sldMk cId="4082146440" sldId="298"/>
            <ac:spMk id="20" creationId="{B04D8D90-27F9-4D1E-810F-11E1783A814A}"/>
          </ac:spMkLst>
        </pc:spChg>
        <pc:spChg chg="add mod">
          <ac:chgData name="" userId="9a06623a6524d680" providerId="LiveId" clId="{156AD08C-61D1-411D-9298-EDC781E672DD}" dt="2024-11-23T17:14:25.422" v="12982" actId="1076"/>
          <ac:spMkLst>
            <pc:docMk/>
            <pc:sldMk cId="4082146440" sldId="298"/>
            <ac:spMk id="22" creationId="{AE58250E-0E3A-4D12-9C83-0B5792C5C31B}"/>
          </ac:spMkLst>
        </pc:spChg>
        <pc:spChg chg="add mod">
          <ac:chgData name="" userId="9a06623a6524d680" providerId="LiveId" clId="{156AD08C-61D1-411D-9298-EDC781E672DD}" dt="2024-11-23T17:14:25.422" v="12982" actId="1076"/>
          <ac:spMkLst>
            <pc:docMk/>
            <pc:sldMk cId="4082146440" sldId="298"/>
            <ac:spMk id="23" creationId="{56331E60-B804-428F-B168-5A7B9A316C3E}"/>
          </ac:spMkLst>
        </pc:spChg>
        <pc:spChg chg="add mod">
          <ac:chgData name="" userId="9a06623a6524d680" providerId="LiveId" clId="{156AD08C-61D1-411D-9298-EDC781E672DD}" dt="2024-11-23T17:14:25.422" v="12982" actId="1076"/>
          <ac:spMkLst>
            <pc:docMk/>
            <pc:sldMk cId="4082146440" sldId="298"/>
            <ac:spMk id="24" creationId="{172E01C2-38A4-4F96-A60D-03ACFC828FCB}"/>
          </ac:spMkLst>
        </pc:spChg>
        <pc:spChg chg="add mod">
          <ac:chgData name="" userId="9a06623a6524d680" providerId="LiveId" clId="{156AD08C-61D1-411D-9298-EDC781E672DD}" dt="2024-11-23T17:09:03.197" v="12874" actId="1076"/>
          <ac:spMkLst>
            <pc:docMk/>
            <pc:sldMk cId="4082146440" sldId="298"/>
            <ac:spMk id="25" creationId="{B4750D9A-71D1-4FBE-ABD4-DAB36B22A9EE}"/>
          </ac:spMkLst>
        </pc:spChg>
        <pc:spChg chg="add mod">
          <ac:chgData name="" userId="9a06623a6524d680" providerId="LiveId" clId="{156AD08C-61D1-411D-9298-EDC781E672DD}" dt="2024-11-23T17:09:18.549" v="12881" actId="1076"/>
          <ac:spMkLst>
            <pc:docMk/>
            <pc:sldMk cId="4082146440" sldId="298"/>
            <ac:spMk id="26" creationId="{6C8EEFCE-35D0-4040-AC6F-875F199F378D}"/>
          </ac:spMkLst>
        </pc:spChg>
        <pc:spChg chg="add mod">
          <ac:chgData name="" userId="9a06623a6524d680" providerId="LiveId" clId="{156AD08C-61D1-411D-9298-EDC781E672DD}" dt="2024-11-23T17:09:26.971" v="12884" actId="1076"/>
          <ac:spMkLst>
            <pc:docMk/>
            <pc:sldMk cId="4082146440" sldId="298"/>
            <ac:spMk id="27" creationId="{8D19A67E-32B1-4685-8413-D142E7193577}"/>
          </ac:spMkLst>
        </pc:spChg>
        <pc:spChg chg="add mod">
          <ac:chgData name="" userId="9a06623a6524d680" providerId="LiveId" clId="{156AD08C-61D1-411D-9298-EDC781E672DD}" dt="2024-11-23T17:09:38.966" v="12888" actId="20577"/>
          <ac:spMkLst>
            <pc:docMk/>
            <pc:sldMk cId="4082146440" sldId="298"/>
            <ac:spMk id="28" creationId="{A64C15F3-2202-449B-B5AD-EE3EA74ABB7B}"/>
          </ac:spMkLst>
        </pc:spChg>
        <pc:spChg chg="add mod">
          <ac:chgData name="" userId="9a06623a6524d680" providerId="LiveId" clId="{156AD08C-61D1-411D-9298-EDC781E672DD}" dt="2024-11-23T17:10:20.414" v="12918" actId="1076"/>
          <ac:spMkLst>
            <pc:docMk/>
            <pc:sldMk cId="4082146440" sldId="298"/>
            <ac:spMk id="29" creationId="{317B3BCE-EE2D-48DD-B939-B9154A11C73A}"/>
          </ac:spMkLst>
        </pc:spChg>
        <pc:spChg chg="add mod">
          <ac:chgData name="" userId="9a06623a6524d680" providerId="LiveId" clId="{156AD08C-61D1-411D-9298-EDC781E672DD}" dt="2024-11-23T17:11:12.628" v="12940" actId="20577"/>
          <ac:spMkLst>
            <pc:docMk/>
            <pc:sldMk cId="4082146440" sldId="298"/>
            <ac:spMk id="30" creationId="{B990665F-2EBB-4AA7-9FFF-62801414B4B7}"/>
          </ac:spMkLst>
        </pc:spChg>
        <pc:spChg chg="add mod">
          <ac:chgData name="" userId="9a06623a6524d680" providerId="LiveId" clId="{156AD08C-61D1-411D-9298-EDC781E672DD}" dt="2024-11-23T17:11:10.211" v="12939" actId="1076"/>
          <ac:spMkLst>
            <pc:docMk/>
            <pc:sldMk cId="4082146440" sldId="298"/>
            <ac:spMk id="31" creationId="{3FB61A89-9118-449B-B811-C91D2D4B693E}"/>
          </ac:spMkLst>
        </pc:spChg>
        <pc:graphicFrameChg chg="mod modGraphic">
          <ac:chgData name="" userId="9a06623a6524d680" providerId="LiveId" clId="{156AD08C-61D1-411D-9298-EDC781E672DD}" dt="2024-11-23T17:10:30.592" v="12922" actId="20577"/>
          <ac:graphicFrameMkLst>
            <pc:docMk/>
            <pc:sldMk cId="4082146440" sldId="298"/>
            <ac:graphicFrameMk id="9" creationId="{2D760F73-19FF-46C0-93D8-FE68BE3148C3}"/>
          </ac:graphicFrameMkLst>
        </pc:graphicFrameChg>
        <pc:cxnChg chg="add mod">
          <ac:chgData name="" userId="9a06623a6524d680" providerId="LiveId" clId="{156AD08C-61D1-411D-9298-EDC781E672DD}" dt="2024-11-23T17:14:25.422" v="12982" actId="1076"/>
          <ac:cxnSpMkLst>
            <pc:docMk/>
            <pc:sldMk cId="4082146440" sldId="298"/>
            <ac:cxnSpMk id="17" creationId="{883D16C8-7552-45DB-8ED2-D823C888F7DC}"/>
          </ac:cxnSpMkLst>
        </pc:cxnChg>
        <pc:cxnChg chg="add mod">
          <ac:chgData name="" userId="9a06623a6524d680" providerId="LiveId" clId="{156AD08C-61D1-411D-9298-EDC781E672DD}" dt="2024-11-23T17:14:25.422" v="12982" actId="1076"/>
          <ac:cxnSpMkLst>
            <pc:docMk/>
            <pc:sldMk cId="4082146440" sldId="298"/>
            <ac:cxnSpMk id="18" creationId="{F527131C-65AC-4920-9FDE-977179ED69BD}"/>
          </ac:cxnSpMkLst>
        </pc:cxnChg>
        <pc:cxnChg chg="add mod">
          <ac:chgData name="" userId="9a06623a6524d680" providerId="LiveId" clId="{156AD08C-61D1-411D-9298-EDC781E672DD}" dt="2024-11-23T17:14:25.422" v="12982" actId="1076"/>
          <ac:cxnSpMkLst>
            <pc:docMk/>
            <pc:sldMk cId="4082146440" sldId="298"/>
            <ac:cxnSpMk id="19" creationId="{95635C38-077B-45E8-B690-240381B13B0A}"/>
          </ac:cxnSpMkLst>
        </pc:cxnChg>
        <pc:cxnChg chg="add mod">
          <ac:chgData name="" userId="9a06623a6524d680" providerId="LiveId" clId="{156AD08C-61D1-411D-9298-EDC781E672DD}" dt="2024-11-23T17:14:25.422" v="12982" actId="1076"/>
          <ac:cxnSpMkLst>
            <pc:docMk/>
            <pc:sldMk cId="4082146440" sldId="298"/>
            <ac:cxnSpMk id="21" creationId="{9DE1DE9B-CD9A-466A-9C8F-213D80E45F44}"/>
          </ac:cxnSpMkLst>
        </pc:cxnChg>
      </pc:sldChg>
      <pc:sldChg chg="addSp delSp modSp add modAnim">
        <pc:chgData name="" userId="9a06623a6524d680" providerId="LiveId" clId="{156AD08C-61D1-411D-9298-EDC781E672DD}" dt="2024-11-23T17:14:15.928" v="12981" actId="1076"/>
        <pc:sldMkLst>
          <pc:docMk/>
          <pc:sldMk cId="1324902356" sldId="299"/>
        </pc:sldMkLst>
        <pc:spChg chg="del">
          <ac:chgData name="" userId="9a06623a6524d680" providerId="LiveId" clId="{156AD08C-61D1-411D-9298-EDC781E672DD}" dt="2024-11-21T10:25:06.220" v="6884" actId="478"/>
          <ac:spMkLst>
            <pc:docMk/>
            <pc:sldMk cId="1324902356" sldId="299"/>
            <ac:spMk id="10" creationId="{9DDE41DB-1832-4645-B46B-361A39593650}"/>
          </ac:spMkLst>
        </pc:spChg>
        <pc:spChg chg="del">
          <ac:chgData name="" userId="9a06623a6524d680" providerId="LiveId" clId="{156AD08C-61D1-411D-9298-EDC781E672DD}" dt="2024-11-21T10:25:09.979" v="6885" actId="478"/>
          <ac:spMkLst>
            <pc:docMk/>
            <pc:sldMk cId="1324902356" sldId="299"/>
            <ac:spMk id="11" creationId="{6A30EF95-D919-4C38-9A01-F12D0A85E58E}"/>
          </ac:spMkLst>
        </pc:spChg>
        <pc:spChg chg="del">
          <ac:chgData name="" userId="9a06623a6524d680" providerId="LiveId" clId="{156AD08C-61D1-411D-9298-EDC781E672DD}" dt="2024-11-21T10:24:22.625" v="6849" actId="478"/>
          <ac:spMkLst>
            <pc:docMk/>
            <pc:sldMk cId="1324902356" sldId="299"/>
            <ac:spMk id="12" creationId="{C83DA351-DF35-4BF2-9E3F-0A5AD68D2547}"/>
          </ac:spMkLst>
        </pc:spChg>
        <pc:spChg chg="mod">
          <ac:chgData name="" userId="9a06623a6524d680" providerId="LiveId" clId="{156AD08C-61D1-411D-9298-EDC781E672DD}" dt="2024-11-21T10:47:03.288" v="7191" actId="14100"/>
          <ac:spMkLst>
            <pc:docMk/>
            <pc:sldMk cId="1324902356" sldId="299"/>
            <ac:spMk id="13" creationId="{B2BB9C01-D5A6-4E23-87C0-641CB0E1251F}"/>
          </ac:spMkLst>
        </pc:spChg>
        <pc:spChg chg="del">
          <ac:chgData name="" userId="9a06623a6524d680" providerId="LiveId" clId="{156AD08C-61D1-411D-9298-EDC781E672DD}" dt="2024-11-21T10:25:11.980" v="6886" actId="478"/>
          <ac:spMkLst>
            <pc:docMk/>
            <pc:sldMk cId="1324902356" sldId="299"/>
            <ac:spMk id="14" creationId="{924CC2EF-3DCF-4FEA-A114-6C7FC7404504}"/>
          </ac:spMkLst>
        </pc:spChg>
        <pc:spChg chg="del">
          <ac:chgData name="" userId="9a06623a6524d680" providerId="LiveId" clId="{156AD08C-61D1-411D-9298-EDC781E672DD}" dt="2024-11-21T10:24:22.625" v="6849" actId="478"/>
          <ac:spMkLst>
            <pc:docMk/>
            <pc:sldMk cId="1324902356" sldId="299"/>
            <ac:spMk id="15" creationId="{CA421945-3F06-47F6-8D4C-A9E6EE35E9E9}"/>
          </ac:spMkLst>
        </pc:spChg>
        <pc:spChg chg="add del mod">
          <ac:chgData name="" userId="9a06623a6524d680" providerId="LiveId" clId="{156AD08C-61D1-411D-9298-EDC781E672DD}" dt="2024-11-23T17:13:35.861" v="12973" actId="478"/>
          <ac:spMkLst>
            <pc:docMk/>
            <pc:sldMk cId="1324902356" sldId="299"/>
            <ac:spMk id="15" creationId="{F8EDEB12-D4DD-486D-B256-8BEC5F483E51}"/>
          </ac:spMkLst>
        </pc:spChg>
        <pc:spChg chg="mod">
          <ac:chgData name="" userId="9a06623a6524d680" providerId="LiveId" clId="{156AD08C-61D1-411D-9298-EDC781E672DD}" dt="2024-11-21T10:47:07.308" v="7192" actId="1076"/>
          <ac:spMkLst>
            <pc:docMk/>
            <pc:sldMk cId="1324902356" sldId="299"/>
            <ac:spMk id="16" creationId="{B28CA00E-3EE4-4AE7-BA69-09AC1A3A8901}"/>
          </ac:spMkLst>
        </pc:spChg>
        <pc:spChg chg="add mod">
          <ac:chgData name="" userId="9a06623a6524d680" providerId="LiveId" clId="{156AD08C-61D1-411D-9298-EDC781E672DD}" dt="2024-11-23T17:14:15.928" v="12981" actId="1076"/>
          <ac:spMkLst>
            <pc:docMk/>
            <pc:sldMk cId="1324902356" sldId="299"/>
            <ac:spMk id="20" creationId="{F4AA95BE-068F-4CFD-A40D-4A96CCC796AB}"/>
          </ac:spMkLst>
        </pc:spChg>
        <pc:spChg chg="add mod">
          <ac:chgData name="" userId="9a06623a6524d680" providerId="LiveId" clId="{156AD08C-61D1-411D-9298-EDC781E672DD}" dt="2024-11-23T17:14:15.928" v="12981" actId="1076"/>
          <ac:spMkLst>
            <pc:docMk/>
            <pc:sldMk cId="1324902356" sldId="299"/>
            <ac:spMk id="22" creationId="{11F554B3-3299-49A5-A240-E39435B91FF5}"/>
          </ac:spMkLst>
        </pc:spChg>
        <pc:spChg chg="add mod">
          <ac:chgData name="" userId="9a06623a6524d680" providerId="LiveId" clId="{156AD08C-61D1-411D-9298-EDC781E672DD}" dt="2024-11-23T17:14:15.928" v="12981" actId="1076"/>
          <ac:spMkLst>
            <pc:docMk/>
            <pc:sldMk cId="1324902356" sldId="299"/>
            <ac:spMk id="23" creationId="{0AC7C492-41D4-4A10-8782-4871273DFB02}"/>
          </ac:spMkLst>
        </pc:spChg>
        <pc:spChg chg="add mod">
          <ac:chgData name="" userId="9a06623a6524d680" providerId="LiveId" clId="{156AD08C-61D1-411D-9298-EDC781E672DD}" dt="2024-11-23T17:14:15.928" v="12981" actId="1076"/>
          <ac:spMkLst>
            <pc:docMk/>
            <pc:sldMk cId="1324902356" sldId="299"/>
            <ac:spMk id="24" creationId="{E37B37C5-2A2F-4B6A-9EFA-2F237499C702}"/>
          </ac:spMkLst>
        </pc:spChg>
        <pc:spChg chg="add mod">
          <ac:chgData name="" userId="9a06623a6524d680" providerId="LiveId" clId="{156AD08C-61D1-411D-9298-EDC781E672DD}" dt="2024-11-23T17:13:53.127" v="12976" actId="1076"/>
          <ac:spMkLst>
            <pc:docMk/>
            <pc:sldMk cId="1324902356" sldId="299"/>
            <ac:spMk id="25" creationId="{C35B3E04-3515-4543-84ED-9E654C4A2AD9}"/>
          </ac:spMkLst>
        </pc:spChg>
        <pc:spChg chg="add del mod">
          <ac:chgData name="" userId="9a06623a6524d680" providerId="LiveId" clId="{156AD08C-61D1-411D-9298-EDC781E672DD}" dt="2024-11-23T17:13:38.426" v="12974" actId="478"/>
          <ac:spMkLst>
            <pc:docMk/>
            <pc:sldMk cId="1324902356" sldId="299"/>
            <ac:spMk id="26" creationId="{EA78DF87-1919-4BC3-804C-93E433E05801}"/>
          </ac:spMkLst>
        </pc:spChg>
        <pc:spChg chg="add mod">
          <ac:chgData name="" userId="9a06623a6524d680" providerId="LiveId" clId="{156AD08C-61D1-411D-9298-EDC781E672DD}" dt="2024-11-23T17:13:53.127" v="12976" actId="1076"/>
          <ac:spMkLst>
            <pc:docMk/>
            <pc:sldMk cId="1324902356" sldId="299"/>
            <ac:spMk id="27" creationId="{F3B6E8E6-16B2-4BB8-97E6-0AB25748E30F}"/>
          </ac:spMkLst>
        </pc:spChg>
        <pc:spChg chg="add del mod">
          <ac:chgData name="" userId="9a06623a6524d680" providerId="LiveId" clId="{156AD08C-61D1-411D-9298-EDC781E672DD}" dt="2024-11-23T17:13:41.354" v="12975" actId="478"/>
          <ac:spMkLst>
            <pc:docMk/>
            <pc:sldMk cId="1324902356" sldId="299"/>
            <ac:spMk id="28" creationId="{FD1D6D18-5ACA-4C71-876D-03806F04B8BD}"/>
          </ac:spMkLst>
        </pc:spChg>
        <pc:spChg chg="add mod">
          <ac:chgData name="" userId="9a06623a6524d680" providerId="LiveId" clId="{156AD08C-61D1-411D-9298-EDC781E672DD}" dt="2024-11-23T17:14:01.195" v="12978" actId="1076"/>
          <ac:spMkLst>
            <pc:docMk/>
            <pc:sldMk cId="1324902356" sldId="299"/>
            <ac:spMk id="29" creationId="{BC4D2319-693A-4500-9D9E-5D466CEFAD49}"/>
          </ac:spMkLst>
        </pc:spChg>
        <pc:spChg chg="add mod">
          <ac:chgData name="" userId="9a06623a6524d680" providerId="LiveId" clId="{156AD08C-61D1-411D-9298-EDC781E672DD}" dt="2024-11-23T17:14:04.623" v="12979" actId="1076"/>
          <ac:spMkLst>
            <pc:docMk/>
            <pc:sldMk cId="1324902356" sldId="299"/>
            <ac:spMk id="30" creationId="{1EA9DF36-904F-4319-8B18-16D0023BB028}"/>
          </ac:spMkLst>
        </pc:spChg>
        <pc:spChg chg="add del mod">
          <ac:chgData name="" userId="9a06623a6524d680" providerId="LiveId" clId="{156AD08C-61D1-411D-9298-EDC781E672DD}" dt="2024-11-23T17:13:41.354" v="12975" actId="478"/>
          <ac:spMkLst>
            <pc:docMk/>
            <pc:sldMk cId="1324902356" sldId="299"/>
            <ac:spMk id="31" creationId="{DB1880F6-9396-4586-BF96-9F27F3B755AA}"/>
          </ac:spMkLst>
        </pc:spChg>
        <pc:spChg chg="add mod">
          <ac:chgData name="" userId="9a06623a6524d680" providerId="LiveId" clId="{156AD08C-61D1-411D-9298-EDC781E672DD}" dt="2024-11-23T17:14:08.674" v="12980" actId="1076"/>
          <ac:spMkLst>
            <pc:docMk/>
            <pc:sldMk cId="1324902356" sldId="299"/>
            <ac:spMk id="32" creationId="{630D6342-DBC5-45FC-9D08-A18D4934C8CE}"/>
          </ac:spMkLst>
        </pc:spChg>
        <pc:spChg chg="add mod">
          <ac:chgData name="" userId="9a06623a6524d680" providerId="LiveId" clId="{156AD08C-61D1-411D-9298-EDC781E672DD}" dt="2024-11-23T17:14:08.674" v="12980" actId="1076"/>
          <ac:spMkLst>
            <pc:docMk/>
            <pc:sldMk cId="1324902356" sldId="299"/>
            <ac:spMk id="33" creationId="{9973C15F-2E65-4126-9AA3-74F25715AAA7}"/>
          </ac:spMkLst>
        </pc:spChg>
        <pc:graphicFrameChg chg="mod modGraphic">
          <ac:chgData name="" userId="9a06623a6524d680" providerId="LiveId" clId="{156AD08C-61D1-411D-9298-EDC781E672DD}" dt="2024-11-23T17:13:18.858" v="12971" actId="2164"/>
          <ac:graphicFrameMkLst>
            <pc:docMk/>
            <pc:sldMk cId="1324902356" sldId="299"/>
            <ac:graphicFrameMk id="9" creationId="{2D760F73-19FF-46C0-93D8-FE68BE3148C3}"/>
          </ac:graphicFrameMkLst>
        </pc:graphicFrameChg>
        <pc:cxnChg chg="add mod">
          <ac:chgData name="" userId="9a06623a6524d680" providerId="LiveId" clId="{156AD08C-61D1-411D-9298-EDC781E672DD}" dt="2024-11-23T17:14:15.928" v="12981" actId="1076"/>
          <ac:cxnSpMkLst>
            <pc:docMk/>
            <pc:sldMk cId="1324902356" sldId="299"/>
            <ac:cxnSpMk id="17" creationId="{E2D50C67-10B5-4BB8-A59E-79F71DF94BB3}"/>
          </ac:cxnSpMkLst>
        </pc:cxnChg>
        <pc:cxnChg chg="add mod">
          <ac:chgData name="" userId="9a06623a6524d680" providerId="LiveId" clId="{156AD08C-61D1-411D-9298-EDC781E672DD}" dt="2024-11-23T17:14:15.928" v="12981" actId="1076"/>
          <ac:cxnSpMkLst>
            <pc:docMk/>
            <pc:sldMk cId="1324902356" sldId="299"/>
            <ac:cxnSpMk id="18" creationId="{E9D9D096-57DC-4D60-ACB3-151A4B40A0FE}"/>
          </ac:cxnSpMkLst>
        </pc:cxnChg>
        <pc:cxnChg chg="add mod">
          <ac:chgData name="" userId="9a06623a6524d680" providerId="LiveId" clId="{156AD08C-61D1-411D-9298-EDC781E672DD}" dt="2024-11-23T17:14:15.928" v="12981" actId="1076"/>
          <ac:cxnSpMkLst>
            <pc:docMk/>
            <pc:sldMk cId="1324902356" sldId="299"/>
            <ac:cxnSpMk id="19" creationId="{5CEC905F-3858-484B-93B4-BC9866135DF3}"/>
          </ac:cxnSpMkLst>
        </pc:cxnChg>
        <pc:cxnChg chg="add mod">
          <ac:chgData name="" userId="9a06623a6524d680" providerId="LiveId" clId="{156AD08C-61D1-411D-9298-EDC781E672DD}" dt="2024-11-23T17:14:15.928" v="12981" actId="1076"/>
          <ac:cxnSpMkLst>
            <pc:docMk/>
            <pc:sldMk cId="1324902356" sldId="299"/>
            <ac:cxnSpMk id="21" creationId="{D5DAAD4B-9BD3-4310-AF77-D58871A99BBE}"/>
          </ac:cxnSpMkLst>
        </pc:cxnChg>
      </pc:sldChg>
      <pc:sldChg chg="addSp delSp modSp add delAnim modAnim">
        <pc:chgData name="" userId="9a06623a6524d680" providerId="LiveId" clId="{156AD08C-61D1-411D-9298-EDC781E672DD}" dt="2024-11-23T17:18:22.006" v="13017" actId="1076"/>
        <pc:sldMkLst>
          <pc:docMk/>
          <pc:sldMk cId="3159574585" sldId="300"/>
        </pc:sldMkLst>
        <pc:spChg chg="del">
          <ac:chgData name="" userId="9a06623a6524d680" providerId="LiveId" clId="{156AD08C-61D1-411D-9298-EDC781E672DD}" dt="2024-11-21T10:48:30.505" v="7198"/>
          <ac:spMkLst>
            <pc:docMk/>
            <pc:sldMk cId="3159574585" sldId="300"/>
            <ac:spMk id="2" creationId="{6A0F7D5B-1ADE-44CB-B669-01C59EBC4C78}"/>
          </ac:spMkLst>
        </pc:spChg>
        <pc:spChg chg="del">
          <ac:chgData name="" userId="9a06623a6524d680" providerId="LiveId" clId="{156AD08C-61D1-411D-9298-EDC781E672DD}" dt="2024-11-21T10:50:09.741" v="7318"/>
          <ac:spMkLst>
            <pc:docMk/>
            <pc:sldMk cId="3159574585" sldId="300"/>
            <ac:spMk id="3" creationId="{CA65FA67-69D3-451E-B0DE-DD71039D754E}"/>
          </ac:spMkLst>
        </pc:spChg>
        <pc:spChg chg="add del mod">
          <ac:chgData name="" userId="9a06623a6524d680" providerId="LiveId" clId="{156AD08C-61D1-411D-9298-EDC781E672DD}" dt="2024-11-21T10:49:03.100" v="7227"/>
          <ac:spMkLst>
            <pc:docMk/>
            <pc:sldMk cId="3159574585" sldId="300"/>
            <ac:spMk id="4" creationId="{A0333AC6-934A-446F-BD94-1AE4E06AF87B}"/>
          </ac:spMkLst>
        </pc:spChg>
        <pc:spChg chg="del">
          <ac:chgData name="" userId="9a06623a6524d680" providerId="LiveId" clId="{156AD08C-61D1-411D-9298-EDC781E672DD}" dt="2024-11-21T10:50:09.741" v="7318"/>
          <ac:spMkLst>
            <pc:docMk/>
            <pc:sldMk cId="3159574585" sldId="300"/>
            <ac:spMk id="12" creationId="{6E3B840A-CE0B-4E25-9EF2-FF1D0D8CBC4B}"/>
          </ac:spMkLst>
        </pc:spChg>
        <pc:spChg chg="del">
          <ac:chgData name="" userId="9a06623a6524d680" providerId="LiveId" clId="{156AD08C-61D1-411D-9298-EDC781E672DD}" dt="2024-11-21T10:50:09.741" v="7318"/>
          <ac:spMkLst>
            <pc:docMk/>
            <pc:sldMk cId="3159574585" sldId="300"/>
            <ac:spMk id="13" creationId="{0C0EB208-9BBD-42CF-8DC3-3690984790E2}"/>
          </ac:spMkLst>
        </pc:spChg>
        <pc:spChg chg="del">
          <ac:chgData name="" userId="9a06623a6524d680" providerId="LiveId" clId="{156AD08C-61D1-411D-9298-EDC781E672DD}" dt="2024-11-21T10:50:09.741" v="7318"/>
          <ac:spMkLst>
            <pc:docMk/>
            <pc:sldMk cId="3159574585" sldId="300"/>
            <ac:spMk id="14" creationId="{F77CC2F5-D4E8-4DD0-BCC8-B6465E5BB63C}"/>
          </ac:spMkLst>
        </pc:spChg>
        <pc:spChg chg="del">
          <ac:chgData name="" userId="9a06623a6524d680" providerId="LiveId" clId="{156AD08C-61D1-411D-9298-EDC781E672DD}" dt="2024-11-21T10:50:09.741" v="7318"/>
          <ac:spMkLst>
            <pc:docMk/>
            <pc:sldMk cId="3159574585" sldId="300"/>
            <ac:spMk id="15" creationId="{FE5216C4-2A31-4DA2-AFA6-5C72941911EA}"/>
          </ac:spMkLst>
        </pc:spChg>
        <pc:spChg chg="del">
          <ac:chgData name="" userId="9a06623a6524d680" providerId="LiveId" clId="{156AD08C-61D1-411D-9298-EDC781E672DD}" dt="2024-11-21T10:50:09.741" v="7318"/>
          <ac:spMkLst>
            <pc:docMk/>
            <pc:sldMk cId="3159574585" sldId="300"/>
            <ac:spMk id="16" creationId="{D8C0ED16-B35F-4CB6-8BCF-E7A5B2B66A51}"/>
          </ac:spMkLst>
        </pc:spChg>
        <pc:spChg chg="mod">
          <ac:chgData name="" userId="9a06623a6524d680" providerId="LiveId" clId="{156AD08C-61D1-411D-9298-EDC781E672DD}" dt="2024-11-21T10:58:14.798" v="7515" actId="1076"/>
          <ac:spMkLst>
            <pc:docMk/>
            <pc:sldMk cId="3159574585" sldId="300"/>
            <ac:spMk id="18" creationId="{93C044B0-4D9A-486C-BC17-BBF3852F9447}"/>
          </ac:spMkLst>
        </pc:spChg>
        <pc:spChg chg="mod">
          <ac:chgData name="" userId="9a06623a6524d680" providerId="LiveId" clId="{156AD08C-61D1-411D-9298-EDC781E672DD}" dt="2024-11-21T10:58:30.092" v="7533" actId="1038"/>
          <ac:spMkLst>
            <pc:docMk/>
            <pc:sldMk cId="3159574585" sldId="300"/>
            <ac:spMk id="19" creationId="{E4F5D60D-1E73-4B6E-A71D-32F329B05101}"/>
          </ac:spMkLst>
        </pc:spChg>
        <pc:spChg chg="mod">
          <ac:chgData name="" userId="9a06623a6524d680" providerId="LiveId" clId="{156AD08C-61D1-411D-9298-EDC781E672DD}" dt="2024-11-21T10:58:30.092" v="7533" actId="1038"/>
          <ac:spMkLst>
            <pc:docMk/>
            <pc:sldMk cId="3159574585" sldId="300"/>
            <ac:spMk id="20" creationId="{4C9F0C56-FEB7-4EFA-AAE4-535DD99BBCD6}"/>
          </ac:spMkLst>
        </pc:spChg>
        <pc:spChg chg="mod">
          <ac:chgData name="" userId="9a06623a6524d680" providerId="LiveId" clId="{156AD08C-61D1-411D-9298-EDC781E672DD}" dt="2024-11-21T10:58:14.798" v="7515" actId="1076"/>
          <ac:spMkLst>
            <pc:docMk/>
            <pc:sldMk cId="3159574585" sldId="300"/>
            <ac:spMk id="21" creationId="{48D76EA4-6BF5-49B7-B48F-947E6D6CE66A}"/>
          </ac:spMkLst>
        </pc:spChg>
        <pc:spChg chg="mod">
          <ac:chgData name="" userId="9a06623a6524d680" providerId="LiveId" clId="{156AD08C-61D1-411D-9298-EDC781E672DD}" dt="2024-11-21T10:58:14.798" v="7515" actId="1076"/>
          <ac:spMkLst>
            <pc:docMk/>
            <pc:sldMk cId="3159574585" sldId="300"/>
            <ac:spMk id="22" creationId="{55C7FCDC-AB39-4A70-98C8-C1669E79DDC8}"/>
          </ac:spMkLst>
        </pc:spChg>
        <pc:spChg chg="del">
          <ac:chgData name="" userId="9a06623a6524d680" providerId="LiveId" clId="{156AD08C-61D1-411D-9298-EDC781E672DD}" dt="2024-11-21T10:57:30.069" v="7506" actId="478"/>
          <ac:spMkLst>
            <pc:docMk/>
            <pc:sldMk cId="3159574585" sldId="300"/>
            <ac:spMk id="25" creationId="{F9AAD021-0478-4262-AC37-17C7C17080C6}"/>
          </ac:spMkLst>
        </pc:spChg>
        <pc:spChg chg="mod">
          <ac:chgData name="" userId="9a06623a6524d680" providerId="LiveId" clId="{156AD08C-61D1-411D-9298-EDC781E672DD}" dt="2024-11-21T10:57:55.790" v="7511" actId="27636"/>
          <ac:spMkLst>
            <pc:docMk/>
            <pc:sldMk cId="3159574585" sldId="300"/>
            <ac:spMk id="29" creationId="{A5A4E3ED-906B-4B41-9151-3AB83E1DCC3B}"/>
          </ac:spMkLst>
        </pc:spChg>
        <pc:spChg chg="mod">
          <ac:chgData name="" userId="9a06623a6524d680" providerId="LiveId" clId="{156AD08C-61D1-411D-9298-EDC781E672DD}" dt="2024-11-21T10:58:04.233" v="7514" actId="1076"/>
          <ac:spMkLst>
            <pc:docMk/>
            <pc:sldMk cId="3159574585" sldId="300"/>
            <ac:spMk id="30" creationId="{025BF33D-1A55-4151-9F70-A3BE1F91DAD4}"/>
          </ac:spMkLst>
        </pc:spChg>
        <pc:spChg chg="mod">
          <ac:chgData name="" userId="9a06623a6524d680" providerId="LiveId" clId="{156AD08C-61D1-411D-9298-EDC781E672DD}" dt="2024-11-21T10:58:14.798" v="7515" actId="1076"/>
          <ac:spMkLst>
            <pc:docMk/>
            <pc:sldMk cId="3159574585" sldId="300"/>
            <ac:spMk id="31" creationId="{7C6B0615-2BB7-4BF1-8222-9FE13B9ACC99}"/>
          </ac:spMkLst>
        </pc:spChg>
        <pc:spChg chg="mod">
          <ac:chgData name="" userId="9a06623a6524d680" providerId="LiveId" clId="{156AD08C-61D1-411D-9298-EDC781E672DD}" dt="2024-11-21T10:58:14.798" v="7515" actId="1076"/>
          <ac:spMkLst>
            <pc:docMk/>
            <pc:sldMk cId="3159574585" sldId="300"/>
            <ac:spMk id="32" creationId="{024BF7F2-AEE8-42E7-8828-5F69F0A6323D}"/>
          </ac:spMkLst>
        </pc:spChg>
        <pc:spChg chg="mod">
          <ac:chgData name="" userId="9a06623a6524d680" providerId="LiveId" clId="{156AD08C-61D1-411D-9298-EDC781E672DD}" dt="2024-11-21T10:58:30.092" v="7533" actId="1038"/>
          <ac:spMkLst>
            <pc:docMk/>
            <pc:sldMk cId="3159574585" sldId="300"/>
            <ac:spMk id="33" creationId="{49CAB887-6CA4-4032-895C-60FB6B3A523A}"/>
          </ac:spMkLst>
        </pc:spChg>
        <pc:spChg chg="mod">
          <ac:chgData name="" userId="9a06623a6524d680" providerId="LiveId" clId="{156AD08C-61D1-411D-9298-EDC781E672DD}" dt="2024-11-21T11:01:14.089" v="7597" actId="1076"/>
          <ac:spMkLst>
            <pc:docMk/>
            <pc:sldMk cId="3159574585" sldId="300"/>
            <ac:spMk id="34" creationId="{137B2F6D-A74B-4F06-B9C6-2B1675E4C188}"/>
          </ac:spMkLst>
        </pc:spChg>
        <pc:spChg chg="mod">
          <ac:chgData name="" userId="9a06623a6524d680" providerId="LiveId" clId="{156AD08C-61D1-411D-9298-EDC781E672DD}" dt="2024-11-23T17:18:18.321" v="13015" actId="1076"/>
          <ac:spMkLst>
            <pc:docMk/>
            <pc:sldMk cId="3159574585" sldId="300"/>
            <ac:spMk id="35" creationId="{EA4AEB4E-01F1-49AB-A47A-8DEEC9EB9608}"/>
          </ac:spMkLst>
        </pc:spChg>
        <pc:spChg chg="mod">
          <ac:chgData name="" userId="9a06623a6524d680" providerId="LiveId" clId="{156AD08C-61D1-411D-9298-EDC781E672DD}" dt="2024-11-21T10:59:58.387" v="7571" actId="1076"/>
          <ac:spMkLst>
            <pc:docMk/>
            <pc:sldMk cId="3159574585" sldId="300"/>
            <ac:spMk id="36" creationId="{C4FDEB42-6B6D-4F35-B909-D5C2DC37292C}"/>
          </ac:spMkLst>
        </pc:spChg>
        <pc:spChg chg="add del">
          <ac:chgData name="" userId="9a06623a6524d680" providerId="LiveId" clId="{156AD08C-61D1-411D-9298-EDC781E672DD}" dt="2024-11-21T10:49:09.077" v="7229"/>
          <ac:spMkLst>
            <pc:docMk/>
            <pc:sldMk cId="3159574585" sldId="300"/>
            <ac:spMk id="37" creationId="{888B0C95-6958-48F8-A22F-00FB2F0B7DDD}"/>
          </ac:spMkLst>
        </pc:spChg>
        <pc:spChg chg="mod">
          <ac:chgData name="" userId="9a06623a6524d680" providerId="LiveId" clId="{156AD08C-61D1-411D-9298-EDC781E672DD}" dt="2024-11-21T10:59:58.387" v="7571" actId="1076"/>
          <ac:spMkLst>
            <pc:docMk/>
            <pc:sldMk cId="3159574585" sldId="300"/>
            <ac:spMk id="38" creationId="{4CDAD0EC-FE07-44FB-86F7-2281EADCA0A3}"/>
          </ac:spMkLst>
        </pc:spChg>
        <pc:spChg chg="del mod">
          <ac:chgData name="" userId="9a06623a6524d680" providerId="LiveId" clId="{156AD08C-61D1-411D-9298-EDC781E672DD}" dt="2024-11-21T10:59:24.573" v="7554" actId="478"/>
          <ac:spMkLst>
            <pc:docMk/>
            <pc:sldMk cId="3159574585" sldId="300"/>
            <ac:spMk id="39" creationId="{9D86A99B-990C-4CA3-A504-8411C203674D}"/>
          </ac:spMkLst>
        </pc:spChg>
        <pc:spChg chg="mod">
          <ac:chgData name="" userId="9a06623a6524d680" providerId="LiveId" clId="{156AD08C-61D1-411D-9298-EDC781E672DD}" dt="2024-11-21T11:00:33.317" v="7590" actId="1076"/>
          <ac:spMkLst>
            <pc:docMk/>
            <pc:sldMk cId="3159574585" sldId="300"/>
            <ac:spMk id="40" creationId="{0B1D9A7D-2656-4F29-BF7E-16CAE229ED3E}"/>
          </ac:spMkLst>
        </pc:spChg>
        <pc:spChg chg="del mod">
          <ac:chgData name="" userId="9a06623a6524d680" providerId="LiveId" clId="{156AD08C-61D1-411D-9298-EDC781E672DD}" dt="2024-11-21T11:00:07.120" v="7578" actId="478"/>
          <ac:spMkLst>
            <pc:docMk/>
            <pc:sldMk cId="3159574585" sldId="300"/>
            <ac:spMk id="41" creationId="{B50DC099-EBB6-49A7-8CAE-E2236D62C970}"/>
          </ac:spMkLst>
        </pc:spChg>
        <pc:spChg chg="add mod">
          <ac:chgData name="" userId="9a06623a6524d680" providerId="LiveId" clId="{156AD08C-61D1-411D-9298-EDC781E672DD}" dt="2024-11-21T10:57:26.178" v="7504" actId="1076"/>
          <ac:spMkLst>
            <pc:docMk/>
            <pc:sldMk cId="3159574585" sldId="300"/>
            <ac:spMk id="43" creationId="{480D32AD-AB7C-428C-AF76-E31F1BAB9DEF}"/>
          </ac:spMkLst>
        </pc:spChg>
        <pc:spChg chg="del">
          <ac:chgData name="" userId="9a06623a6524d680" providerId="LiveId" clId="{156AD08C-61D1-411D-9298-EDC781E672DD}" dt="2024-11-21T10:57:20.574" v="7502" actId="478"/>
          <ac:spMkLst>
            <pc:docMk/>
            <pc:sldMk cId="3159574585" sldId="300"/>
            <ac:spMk id="46" creationId="{B8EFEB44-6E04-457E-A725-AD9D1D6862E1}"/>
          </ac:spMkLst>
        </pc:spChg>
        <pc:picChg chg="add mod">
          <ac:chgData name="" userId="9a06623a6524d680" providerId="LiveId" clId="{156AD08C-61D1-411D-9298-EDC781E672DD}" dt="2024-11-23T17:18:22.006" v="13017" actId="1076"/>
          <ac:picMkLst>
            <pc:docMk/>
            <pc:sldMk cId="3159574585" sldId="300"/>
            <ac:picMk id="42" creationId="{0F8F74C4-2492-4DED-BC59-2455CB33BD00}"/>
          </ac:picMkLst>
        </pc:picChg>
        <pc:cxnChg chg="del">
          <ac:chgData name="" userId="9a06623a6524d680" providerId="LiveId" clId="{156AD08C-61D1-411D-9298-EDC781E672DD}" dt="2024-11-21T10:57:27.774" v="7505" actId="478"/>
          <ac:cxnSpMkLst>
            <pc:docMk/>
            <pc:sldMk cId="3159574585" sldId="300"/>
            <ac:cxnSpMk id="7" creationId="{06A2213A-1B86-48BC-B06C-4DAE35B3F286}"/>
          </ac:cxnSpMkLst>
        </pc:cxnChg>
        <pc:cxnChg chg="mod">
          <ac:chgData name="" userId="9a06623a6524d680" providerId="LiveId" clId="{156AD08C-61D1-411D-9298-EDC781E672DD}" dt="2024-11-21T10:58:14.798" v="7515" actId="1076"/>
          <ac:cxnSpMkLst>
            <pc:docMk/>
            <pc:sldMk cId="3159574585" sldId="300"/>
            <ac:cxnSpMk id="9" creationId="{273BFBB5-22C6-4230-880D-3E8F9EBACA8C}"/>
          </ac:cxnSpMkLst>
        </pc:cxnChg>
        <pc:cxnChg chg="mod">
          <ac:chgData name="" userId="9a06623a6524d680" providerId="LiveId" clId="{156AD08C-61D1-411D-9298-EDC781E672DD}" dt="2024-11-21T10:58:14.798" v="7515" actId="1076"/>
          <ac:cxnSpMkLst>
            <pc:docMk/>
            <pc:sldMk cId="3159574585" sldId="300"/>
            <ac:cxnSpMk id="17" creationId="{1CAF3ADE-FDB8-4F1E-90D2-09D4901EF978}"/>
          </ac:cxnSpMkLst>
        </pc:cxnChg>
        <pc:cxnChg chg="mod">
          <ac:chgData name="" userId="9a06623a6524d680" providerId="LiveId" clId="{156AD08C-61D1-411D-9298-EDC781E672DD}" dt="2024-11-21T10:58:14.798" v="7515" actId="1076"/>
          <ac:cxnSpMkLst>
            <pc:docMk/>
            <pc:sldMk cId="3159574585" sldId="300"/>
            <ac:cxnSpMk id="26" creationId="{BEF31727-EA78-4BB4-81FF-912DAE65D4E7}"/>
          </ac:cxnSpMkLst>
        </pc:cxnChg>
        <pc:cxnChg chg="mod">
          <ac:chgData name="" userId="9a06623a6524d680" providerId="LiveId" clId="{156AD08C-61D1-411D-9298-EDC781E672DD}" dt="2024-11-21T10:58:14.798" v="7515" actId="1076"/>
          <ac:cxnSpMkLst>
            <pc:docMk/>
            <pc:sldMk cId="3159574585" sldId="300"/>
            <ac:cxnSpMk id="28" creationId="{08CAF9C6-1E81-4307-8E3D-87C32F1566EA}"/>
          </ac:cxnSpMkLst>
        </pc:cxnChg>
      </pc:sldChg>
      <pc:sldChg chg="addSp delSp modSp add modAnim">
        <pc:chgData name="" userId="9a06623a6524d680" providerId="LiveId" clId="{156AD08C-61D1-411D-9298-EDC781E672DD}" dt="2024-11-23T17:22:20.036" v="13326" actId="1076"/>
        <pc:sldMkLst>
          <pc:docMk/>
          <pc:sldMk cId="765699170" sldId="304"/>
        </pc:sldMkLst>
        <pc:spChg chg="del">
          <ac:chgData name="" userId="9a06623a6524d680" providerId="LiveId" clId="{156AD08C-61D1-411D-9298-EDC781E672DD}" dt="2024-11-21T11:46:39.331" v="7699" actId="478"/>
          <ac:spMkLst>
            <pc:docMk/>
            <pc:sldMk cId="765699170" sldId="304"/>
            <ac:spMk id="2" creationId="{6A0F7D5B-1ADE-44CB-B669-01C59EBC4C78}"/>
          </ac:spMkLst>
        </pc:spChg>
        <pc:spChg chg="mod">
          <ac:chgData name="" userId="9a06623a6524d680" providerId="LiveId" clId="{156AD08C-61D1-411D-9298-EDC781E672DD}" dt="2024-11-23T17:21:59.819" v="13320" actId="1076"/>
          <ac:spMkLst>
            <pc:docMk/>
            <pc:sldMk cId="765699170" sldId="304"/>
            <ac:spMk id="4" creationId="{B3C84293-7047-4493-827C-5BF34FBBEC57}"/>
          </ac:spMkLst>
        </pc:spChg>
        <pc:spChg chg="add del mod">
          <ac:chgData name="" userId="9a06623a6524d680" providerId="LiveId" clId="{156AD08C-61D1-411D-9298-EDC781E672DD}" dt="2024-11-21T11:46:41.392" v="7700" actId="478"/>
          <ac:spMkLst>
            <pc:docMk/>
            <pc:sldMk cId="765699170" sldId="304"/>
            <ac:spMk id="5" creationId="{8780DCA4-8B8C-4D04-87D2-A087ABEC51D6}"/>
          </ac:spMkLst>
        </pc:spChg>
        <pc:spChg chg="mod">
          <ac:chgData name="" userId="9a06623a6524d680" providerId="LiveId" clId="{156AD08C-61D1-411D-9298-EDC781E672DD}" dt="2024-11-23T17:21:59.819" v="13320" actId="1076"/>
          <ac:spMkLst>
            <pc:docMk/>
            <pc:sldMk cId="765699170" sldId="304"/>
            <ac:spMk id="6" creationId="{AC5E412F-3B8B-4418-9B62-D653F7BF1E52}"/>
          </ac:spMkLst>
        </pc:spChg>
        <pc:spChg chg="mod">
          <ac:chgData name="" userId="9a06623a6524d680" providerId="LiveId" clId="{156AD08C-61D1-411D-9298-EDC781E672DD}" dt="2024-11-23T17:21:59.819" v="13320" actId="1076"/>
          <ac:spMkLst>
            <pc:docMk/>
            <pc:sldMk cId="765699170" sldId="304"/>
            <ac:spMk id="18" creationId="{93C044B0-4D9A-486C-BC17-BBF3852F9447}"/>
          </ac:spMkLst>
        </pc:spChg>
        <pc:spChg chg="mod">
          <ac:chgData name="" userId="9a06623a6524d680" providerId="LiveId" clId="{156AD08C-61D1-411D-9298-EDC781E672DD}" dt="2024-11-23T17:21:59.819" v="13320" actId="1076"/>
          <ac:spMkLst>
            <pc:docMk/>
            <pc:sldMk cId="765699170" sldId="304"/>
            <ac:spMk id="19" creationId="{E4F5D60D-1E73-4B6E-A71D-32F329B05101}"/>
          </ac:spMkLst>
        </pc:spChg>
        <pc:spChg chg="mod">
          <ac:chgData name="" userId="9a06623a6524d680" providerId="LiveId" clId="{156AD08C-61D1-411D-9298-EDC781E672DD}" dt="2024-11-23T17:21:59.819" v="13320" actId="1076"/>
          <ac:spMkLst>
            <pc:docMk/>
            <pc:sldMk cId="765699170" sldId="304"/>
            <ac:spMk id="20" creationId="{4C9F0C56-FEB7-4EFA-AAE4-535DD99BBCD6}"/>
          </ac:spMkLst>
        </pc:spChg>
        <pc:spChg chg="mod">
          <ac:chgData name="" userId="9a06623a6524d680" providerId="LiveId" clId="{156AD08C-61D1-411D-9298-EDC781E672DD}" dt="2024-11-23T17:21:59.819" v="13320" actId="1076"/>
          <ac:spMkLst>
            <pc:docMk/>
            <pc:sldMk cId="765699170" sldId="304"/>
            <ac:spMk id="22" creationId="{55C7FCDC-AB39-4A70-98C8-C1669E79DDC8}"/>
          </ac:spMkLst>
        </pc:spChg>
        <pc:spChg chg="add mod">
          <ac:chgData name="" userId="9a06623a6524d680" providerId="LiveId" clId="{156AD08C-61D1-411D-9298-EDC781E672DD}" dt="2024-11-23T17:22:13.930" v="13324" actId="207"/>
          <ac:spMkLst>
            <pc:docMk/>
            <pc:sldMk cId="765699170" sldId="304"/>
            <ac:spMk id="23" creationId="{FB34A07F-FFB8-448A-A61B-9C36885ABC7C}"/>
          </ac:spMkLst>
        </pc:spChg>
        <pc:spChg chg="add">
          <ac:chgData name="" userId="9a06623a6524d680" providerId="LiveId" clId="{156AD08C-61D1-411D-9298-EDC781E672DD}" dt="2024-11-21T11:46:55.538" v="7704"/>
          <ac:spMkLst>
            <pc:docMk/>
            <pc:sldMk cId="765699170" sldId="304"/>
            <ac:spMk id="24" creationId="{D0DD2174-F49A-4FA5-98F8-69245A7556CE}"/>
          </ac:spMkLst>
        </pc:spChg>
        <pc:spChg chg="add mod">
          <ac:chgData name="" userId="9a06623a6524d680" providerId="LiveId" clId="{156AD08C-61D1-411D-9298-EDC781E672DD}" dt="2024-11-23T17:22:20.036" v="13326" actId="1076"/>
          <ac:spMkLst>
            <pc:docMk/>
            <pc:sldMk cId="765699170" sldId="304"/>
            <ac:spMk id="27" creationId="{7C52585D-48E9-4A2A-9B66-4CE8A501DF11}"/>
          </ac:spMkLst>
        </pc:spChg>
        <pc:spChg chg="mod">
          <ac:chgData name="" userId="9a06623a6524d680" providerId="LiveId" clId="{156AD08C-61D1-411D-9298-EDC781E672DD}" dt="2024-11-23T17:22:10.717" v="13323" actId="1076"/>
          <ac:spMkLst>
            <pc:docMk/>
            <pc:sldMk cId="765699170" sldId="304"/>
            <ac:spMk id="29" creationId="{A5A4E3ED-906B-4B41-9151-3AB83E1DCC3B}"/>
          </ac:spMkLst>
        </pc:spChg>
        <pc:spChg chg="mod">
          <ac:chgData name="" userId="9a06623a6524d680" providerId="LiveId" clId="{156AD08C-61D1-411D-9298-EDC781E672DD}" dt="2024-11-23T17:22:02.482" v="13321" actId="1076"/>
          <ac:spMkLst>
            <pc:docMk/>
            <pc:sldMk cId="765699170" sldId="304"/>
            <ac:spMk id="30" creationId="{025BF33D-1A55-4151-9F70-A3BE1F91DAD4}"/>
          </ac:spMkLst>
        </pc:spChg>
        <pc:spChg chg="mod">
          <ac:chgData name="" userId="9a06623a6524d680" providerId="LiveId" clId="{156AD08C-61D1-411D-9298-EDC781E672DD}" dt="2024-11-23T17:21:59.819" v="13320" actId="1076"/>
          <ac:spMkLst>
            <pc:docMk/>
            <pc:sldMk cId="765699170" sldId="304"/>
            <ac:spMk id="31" creationId="{7C6B0615-2BB7-4BF1-8222-9FE13B9ACC99}"/>
          </ac:spMkLst>
        </pc:spChg>
        <pc:spChg chg="mod">
          <ac:chgData name="" userId="9a06623a6524d680" providerId="LiveId" clId="{156AD08C-61D1-411D-9298-EDC781E672DD}" dt="2024-11-23T17:21:59.819" v="13320" actId="1076"/>
          <ac:spMkLst>
            <pc:docMk/>
            <pc:sldMk cId="765699170" sldId="304"/>
            <ac:spMk id="32" creationId="{024BF7F2-AEE8-42E7-8828-5F69F0A6323D}"/>
          </ac:spMkLst>
        </pc:spChg>
        <pc:spChg chg="mod">
          <ac:chgData name="" userId="9a06623a6524d680" providerId="LiveId" clId="{156AD08C-61D1-411D-9298-EDC781E672DD}" dt="2024-11-23T17:21:59.819" v="13320" actId="1076"/>
          <ac:spMkLst>
            <pc:docMk/>
            <pc:sldMk cId="765699170" sldId="304"/>
            <ac:spMk id="33" creationId="{49CAB887-6CA4-4032-895C-60FB6B3A523A}"/>
          </ac:spMkLst>
        </pc:spChg>
        <pc:spChg chg="mod">
          <ac:chgData name="" userId="9a06623a6524d680" providerId="LiveId" clId="{156AD08C-61D1-411D-9298-EDC781E672DD}" dt="2024-11-23T17:21:59.819" v="13320" actId="1076"/>
          <ac:spMkLst>
            <pc:docMk/>
            <pc:sldMk cId="765699170" sldId="304"/>
            <ac:spMk id="37" creationId="{44F725EF-B2F6-4780-AB6A-2FB704FCEE64}"/>
          </ac:spMkLst>
        </pc:spChg>
        <pc:spChg chg="mod">
          <ac:chgData name="" userId="9a06623a6524d680" providerId="LiveId" clId="{156AD08C-61D1-411D-9298-EDC781E672DD}" dt="2024-11-23T17:21:59.819" v="13320" actId="1076"/>
          <ac:spMkLst>
            <pc:docMk/>
            <pc:sldMk cId="765699170" sldId="304"/>
            <ac:spMk id="43" creationId="{D0916DC9-3913-4B8D-B742-53274E2ED2D4}"/>
          </ac:spMkLst>
        </pc:spChg>
        <pc:spChg chg="del">
          <ac:chgData name="" userId="9a06623a6524d680" providerId="LiveId" clId="{156AD08C-61D1-411D-9298-EDC781E672DD}" dt="2024-11-21T11:46:48.609" v="7703" actId="478"/>
          <ac:spMkLst>
            <pc:docMk/>
            <pc:sldMk cId="765699170" sldId="304"/>
            <ac:spMk id="46" creationId="{B8EFEB44-6E04-457E-A725-AD9D1D6862E1}"/>
          </ac:spMkLst>
        </pc:spChg>
        <pc:picChg chg="add mod">
          <ac:chgData name="" userId="9a06623a6524d680" providerId="LiveId" clId="{156AD08C-61D1-411D-9298-EDC781E672DD}" dt="2024-11-21T11:46:05.971" v="7697" actId="1036"/>
          <ac:picMkLst>
            <pc:docMk/>
            <pc:sldMk cId="765699170" sldId="304"/>
            <ac:picMk id="21" creationId="{0C9CD3D3-E1DE-4733-8F8B-9A2F0E2F9E83}"/>
          </ac:picMkLst>
        </pc:picChg>
        <pc:picChg chg="add mod">
          <ac:chgData name="" userId="9a06623a6524d680" providerId="LiveId" clId="{156AD08C-61D1-411D-9298-EDC781E672DD}" dt="2024-11-23T17:22:16.748" v="13325" actId="1076"/>
          <ac:picMkLst>
            <pc:docMk/>
            <pc:sldMk cId="765699170" sldId="304"/>
            <ac:picMk id="25" creationId="{E46AE4E8-2D5C-4EE8-B9E6-0645F17F2E7C}"/>
          </ac:picMkLst>
        </pc:picChg>
        <pc:cxnChg chg="mod">
          <ac:chgData name="" userId="9a06623a6524d680" providerId="LiveId" clId="{156AD08C-61D1-411D-9298-EDC781E672DD}" dt="2024-11-23T17:21:59.819" v="13320" actId="1076"/>
          <ac:cxnSpMkLst>
            <pc:docMk/>
            <pc:sldMk cId="765699170" sldId="304"/>
            <ac:cxnSpMk id="9" creationId="{273BFBB5-22C6-4230-880D-3E8F9EBACA8C}"/>
          </ac:cxnSpMkLst>
        </pc:cxnChg>
        <pc:cxnChg chg="mod">
          <ac:chgData name="" userId="9a06623a6524d680" providerId="LiveId" clId="{156AD08C-61D1-411D-9298-EDC781E672DD}" dt="2024-11-23T17:21:59.819" v="13320" actId="1076"/>
          <ac:cxnSpMkLst>
            <pc:docMk/>
            <pc:sldMk cId="765699170" sldId="304"/>
            <ac:cxnSpMk id="17" creationId="{1CAF3ADE-FDB8-4F1E-90D2-09D4901EF978}"/>
          </ac:cxnSpMkLst>
        </pc:cxnChg>
        <pc:cxnChg chg="mod">
          <ac:chgData name="" userId="9a06623a6524d680" providerId="LiveId" clId="{156AD08C-61D1-411D-9298-EDC781E672DD}" dt="2024-11-23T17:21:59.819" v="13320" actId="1076"/>
          <ac:cxnSpMkLst>
            <pc:docMk/>
            <pc:sldMk cId="765699170" sldId="304"/>
            <ac:cxnSpMk id="26" creationId="{BEF31727-EA78-4BB4-81FF-912DAE65D4E7}"/>
          </ac:cxnSpMkLst>
        </pc:cxnChg>
        <pc:cxnChg chg="mod">
          <ac:chgData name="" userId="9a06623a6524d680" providerId="LiveId" clId="{156AD08C-61D1-411D-9298-EDC781E672DD}" dt="2024-11-23T17:21:59.819" v="13320" actId="1076"/>
          <ac:cxnSpMkLst>
            <pc:docMk/>
            <pc:sldMk cId="765699170" sldId="304"/>
            <ac:cxnSpMk id="28" creationId="{08CAF9C6-1E81-4307-8E3D-87C32F1566EA}"/>
          </ac:cxnSpMkLst>
        </pc:cxnChg>
      </pc:sldChg>
      <pc:sldChg chg="addSp delSp modSp add delAnim modAnim">
        <pc:chgData name="" userId="9a06623a6524d680" providerId="LiveId" clId="{156AD08C-61D1-411D-9298-EDC781E672DD}" dt="2024-11-23T17:23:31.079" v="13372"/>
        <pc:sldMkLst>
          <pc:docMk/>
          <pc:sldMk cId="2933453609" sldId="305"/>
        </pc:sldMkLst>
        <pc:spChg chg="del">
          <ac:chgData name="" userId="9a06623a6524d680" providerId="LiveId" clId="{156AD08C-61D1-411D-9298-EDC781E672DD}" dt="2024-11-21T11:47:07.002" v="7705" actId="478"/>
          <ac:spMkLst>
            <pc:docMk/>
            <pc:sldMk cId="2933453609" sldId="305"/>
            <ac:spMk id="2" creationId="{6A0F7D5B-1ADE-44CB-B669-01C59EBC4C78}"/>
          </ac:spMkLst>
        </pc:spChg>
        <pc:spChg chg="mod">
          <ac:chgData name="" userId="9a06623a6524d680" providerId="LiveId" clId="{156AD08C-61D1-411D-9298-EDC781E672DD}" dt="2024-11-21T11:47:59.870" v="7725" actId="404"/>
          <ac:spMkLst>
            <pc:docMk/>
            <pc:sldMk cId="2933453609" sldId="305"/>
            <ac:spMk id="3" creationId="{CA65FA67-69D3-451E-B0DE-DD71039D754E}"/>
          </ac:spMkLst>
        </pc:spChg>
        <pc:spChg chg="add del mod">
          <ac:chgData name="" userId="9a06623a6524d680" providerId="LiveId" clId="{156AD08C-61D1-411D-9298-EDC781E672DD}" dt="2024-11-21T11:47:07.800" v="7706" actId="478"/>
          <ac:spMkLst>
            <pc:docMk/>
            <pc:sldMk cId="2933453609" sldId="305"/>
            <ac:spMk id="5" creationId="{045CAA34-626A-477E-B2EA-E145E41724F0}"/>
          </ac:spMkLst>
        </pc:spChg>
        <pc:spChg chg="add del mod">
          <ac:chgData name="" userId="9a06623a6524d680" providerId="LiveId" clId="{156AD08C-61D1-411D-9298-EDC781E672DD}" dt="2024-11-21T11:47:37.654" v="7715"/>
          <ac:spMkLst>
            <pc:docMk/>
            <pc:sldMk cId="2933453609" sldId="305"/>
            <ac:spMk id="6" creationId="{515BAE6E-70A1-435B-8C1B-BD48E0EABC40}"/>
          </ac:spMkLst>
        </pc:spChg>
        <pc:spChg chg="mod">
          <ac:chgData name="" userId="9a06623a6524d680" providerId="LiveId" clId="{156AD08C-61D1-411D-9298-EDC781E672DD}" dt="2024-11-21T11:48:09.348" v="7733" actId="1076"/>
          <ac:spMkLst>
            <pc:docMk/>
            <pc:sldMk cId="2933453609" sldId="305"/>
            <ac:spMk id="12" creationId="{6E3B840A-CE0B-4E25-9EF2-FF1D0D8CBC4B}"/>
          </ac:spMkLst>
        </pc:spChg>
        <pc:spChg chg="mod">
          <ac:chgData name="" userId="9a06623a6524d680" providerId="LiveId" clId="{156AD08C-61D1-411D-9298-EDC781E672DD}" dt="2024-11-21T11:49:16.852" v="7773" actId="1076"/>
          <ac:spMkLst>
            <pc:docMk/>
            <pc:sldMk cId="2933453609" sldId="305"/>
            <ac:spMk id="14" creationId="{F77CC2F5-D4E8-4DD0-BCC8-B6465E5BB63C}"/>
          </ac:spMkLst>
        </pc:spChg>
        <pc:spChg chg="mod">
          <ac:chgData name="" userId="9a06623a6524d680" providerId="LiveId" clId="{156AD08C-61D1-411D-9298-EDC781E672DD}" dt="2024-11-23T17:23:09.618" v="13368" actId="1076"/>
          <ac:spMkLst>
            <pc:docMk/>
            <pc:sldMk cId="2933453609" sldId="305"/>
            <ac:spMk id="15" creationId="{FE5216C4-2A31-4DA2-AFA6-5C72941911EA}"/>
          </ac:spMkLst>
        </pc:spChg>
        <pc:spChg chg="mod">
          <ac:chgData name="" userId="9a06623a6524d680" providerId="LiveId" clId="{156AD08C-61D1-411D-9298-EDC781E672DD}" dt="2024-11-23T17:23:09.618" v="13368" actId="1076"/>
          <ac:spMkLst>
            <pc:docMk/>
            <pc:sldMk cId="2933453609" sldId="305"/>
            <ac:spMk id="16" creationId="{D8C0ED16-B35F-4CB6-8BCF-E7A5B2B66A51}"/>
          </ac:spMkLst>
        </pc:spChg>
        <pc:spChg chg="add mod">
          <ac:chgData name="" userId="9a06623a6524d680" providerId="LiveId" clId="{156AD08C-61D1-411D-9298-EDC781E672DD}" dt="2024-11-23T17:23:04.116" v="13367" actId="1076"/>
          <ac:spMkLst>
            <pc:docMk/>
            <pc:sldMk cId="2933453609" sldId="305"/>
            <ac:spMk id="17" creationId="{7A5C1091-33B5-44D3-8307-43F62C71D58C}"/>
          </ac:spMkLst>
        </pc:spChg>
        <pc:spChg chg="del">
          <ac:chgData name="" userId="9a06623a6524d680" providerId="LiveId" clId="{156AD08C-61D1-411D-9298-EDC781E672DD}" dt="2024-11-21T11:47:51.064" v="7717" actId="478"/>
          <ac:spMkLst>
            <pc:docMk/>
            <pc:sldMk cId="2933453609" sldId="305"/>
            <ac:spMk id="18" creationId="{93C044B0-4D9A-486C-BC17-BBF3852F9447}"/>
          </ac:spMkLst>
        </pc:spChg>
        <pc:spChg chg="del">
          <ac:chgData name="" userId="9a06623a6524d680" providerId="LiveId" clId="{156AD08C-61D1-411D-9298-EDC781E672DD}" dt="2024-11-21T11:47:51.064" v="7717" actId="478"/>
          <ac:spMkLst>
            <pc:docMk/>
            <pc:sldMk cId="2933453609" sldId="305"/>
            <ac:spMk id="19" creationId="{E4F5D60D-1E73-4B6E-A71D-32F329B05101}"/>
          </ac:spMkLst>
        </pc:spChg>
        <pc:spChg chg="del">
          <ac:chgData name="" userId="9a06623a6524d680" providerId="LiveId" clId="{156AD08C-61D1-411D-9298-EDC781E672DD}" dt="2024-11-21T11:47:51.064" v="7717" actId="478"/>
          <ac:spMkLst>
            <pc:docMk/>
            <pc:sldMk cId="2933453609" sldId="305"/>
            <ac:spMk id="21" creationId="{48D76EA4-6BF5-49B7-B48F-947E6D6CE66A}"/>
          </ac:spMkLst>
        </pc:spChg>
        <pc:spChg chg="del">
          <ac:chgData name="" userId="9a06623a6524d680" providerId="LiveId" clId="{156AD08C-61D1-411D-9298-EDC781E672DD}" dt="2024-11-21T11:47:51.064" v="7717" actId="478"/>
          <ac:spMkLst>
            <pc:docMk/>
            <pc:sldMk cId="2933453609" sldId="305"/>
            <ac:spMk id="22" creationId="{55C7FCDC-AB39-4A70-98C8-C1669E79DDC8}"/>
          </ac:spMkLst>
        </pc:spChg>
        <pc:spChg chg="mod">
          <ac:chgData name="" userId="9a06623a6524d680" providerId="LiveId" clId="{156AD08C-61D1-411D-9298-EDC781E672DD}" dt="2024-11-21T11:49:45.404" v="7792" actId="207"/>
          <ac:spMkLst>
            <pc:docMk/>
            <pc:sldMk cId="2933453609" sldId="305"/>
            <ac:spMk id="25" creationId="{F9AAD021-0478-4262-AC37-17C7C17080C6}"/>
          </ac:spMkLst>
        </pc:spChg>
        <pc:spChg chg="del">
          <ac:chgData name="" userId="9a06623a6524d680" providerId="LiveId" clId="{156AD08C-61D1-411D-9298-EDC781E672DD}" dt="2024-11-21T11:47:51.064" v="7717" actId="478"/>
          <ac:spMkLst>
            <pc:docMk/>
            <pc:sldMk cId="2933453609" sldId="305"/>
            <ac:spMk id="29" creationId="{A5A4E3ED-906B-4B41-9151-3AB83E1DCC3B}"/>
          </ac:spMkLst>
        </pc:spChg>
        <pc:spChg chg="del">
          <ac:chgData name="" userId="9a06623a6524d680" providerId="LiveId" clId="{156AD08C-61D1-411D-9298-EDC781E672DD}" dt="2024-11-21T11:47:51.064" v="7717" actId="478"/>
          <ac:spMkLst>
            <pc:docMk/>
            <pc:sldMk cId="2933453609" sldId="305"/>
            <ac:spMk id="30" creationId="{025BF33D-1A55-4151-9F70-A3BE1F91DAD4}"/>
          </ac:spMkLst>
        </pc:spChg>
        <pc:spChg chg="del">
          <ac:chgData name="" userId="9a06623a6524d680" providerId="LiveId" clId="{156AD08C-61D1-411D-9298-EDC781E672DD}" dt="2024-11-21T11:47:51.064" v="7717" actId="478"/>
          <ac:spMkLst>
            <pc:docMk/>
            <pc:sldMk cId="2933453609" sldId="305"/>
            <ac:spMk id="31" creationId="{7C6B0615-2BB7-4BF1-8222-9FE13B9ACC99}"/>
          </ac:spMkLst>
        </pc:spChg>
        <pc:spChg chg="del">
          <ac:chgData name="" userId="9a06623a6524d680" providerId="LiveId" clId="{156AD08C-61D1-411D-9298-EDC781E672DD}" dt="2024-11-21T11:47:51.064" v="7717" actId="478"/>
          <ac:spMkLst>
            <pc:docMk/>
            <pc:sldMk cId="2933453609" sldId="305"/>
            <ac:spMk id="33" creationId="{49CAB887-6CA4-4032-895C-60FB6B3A523A}"/>
          </ac:spMkLst>
        </pc:spChg>
        <pc:spChg chg="del">
          <ac:chgData name="" userId="9a06623a6524d680" providerId="LiveId" clId="{156AD08C-61D1-411D-9298-EDC781E672DD}" dt="2024-11-21T11:47:51.064" v="7717" actId="478"/>
          <ac:spMkLst>
            <pc:docMk/>
            <pc:sldMk cId="2933453609" sldId="305"/>
            <ac:spMk id="34" creationId="{137B2F6D-A74B-4F06-B9C6-2B1675E4C188}"/>
          </ac:spMkLst>
        </pc:spChg>
        <pc:spChg chg="del">
          <ac:chgData name="" userId="9a06623a6524d680" providerId="LiveId" clId="{156AD08C-61D1-411D-9298-EDC781E672DD}" dt="2024-11-21T11:47:51.064" v="7717" actId="478"/>
          <ac:spMkLst>
            <pc:docMk/>
            <pc:sldMk cId="2933453609" sldId="305"/>
            <ac:spMk id="35" creationId="{EA4AEB4E-01F1-49AB-A47A-8DEEC9EB9608}"/>
          </ac:spMkLst>
        </pc:spChg>
        <pc:spChg chg="del">
          <ac:chgData name="" userId="9a06623a6524d680" providerId="LiveId" clId="{156AD08C-61D1-411D-9298-EDC781E672DD}" dt="2024-11-21T11:47:51.064" v="7717" actId="478"/>
          <ac:spMkLst>
            <pc:docMk/>
            <pc:sldMk cId="2933453609" sldId="305"/>
            <ac:spMk id="36" creationId="{C4FDEB42-6B6D-4F35-B909-D5C2DC37292C}"/>
          </ac:spMkLst>
        </pc:spChg>
        <pc:spChg chg="mod">
          <ac:chgData name="" userId="9a06623a6524d680" providerId="LiveId" clId="{156AD08C-61D1-411D-9298-EDC781E672DD}" dt="2024-11-23T17:23:09.618" v="13368" actId="1076"/>
          <ac:spMkLst>
            <pc:docMk/>
            <pc:sldMk cId="2933453609" sldId="305"/>
            <ac:spMk id="37" creationId="{2BA474BD-FA80-4B3F-A130-3B7A45593403}"/>
          </ac:spMkLst>
        </pc:spChg>
        <pc:spChg chg="del">
          <ac:chgData name="" userId="9a06623a6524d680" providerId="LiveId" clId="{156AD08C-61D1-411D-9298-EDC781E672DD}" dt="2024-11-21T11:47:51.064" v="7717" actId="478"/>
          <ac:spMkLst>
            <pc:docMk/>
            <pc:sldMk cId="2933453609" sldId="305"/>
            <ac:spMk id="38" creationId="{4CDAD0EC-FE07-44FB-86F7-2281EADCA0A3}"/>
          </ac:spMkLst>
        </pc:spChg>
        <pc:spChg chg="del">
          <ac:chgData name="" userId="9a06623a6524d680" providerId="LiveId" clId="{156AD08C-61D1-411D-9298-EDC781E672DD}" dt="2024-11-21T11:47:51.064" v="7717" actId="478"/>
          <ac:spMkLst>
            <pc:docMk/>
            <pc:sldMk cId="2933453609" sldId="305"/>
            <ac:spMk id="39" creationId="{9D86A99B-990C-4CA3-A504-8411C203674D}"/>
          </ac:spMkLst>
        </pc:spChg>
        <pc:spChg chg="del">
          <ac:chgData name="" userId="9a06623a6524d680" providerId="LiveId" clId="{156AD08C-61D1-411D-9298-EDC781E672DD}" dt="2024-11-21T11:47:51.064" v="7717" actId="478"/>
          <ac:spMkLst>
            <pc:docMk/>
            <pc:sldMk cId="2933453609" sldId="305"/>
            <ac:spMk id="40" creationId="{0B1D9A7D-2656-4F29-BF7E-16CAE229ED3E}"/>
          </ac:spMkLst>
        </pc:spChg>
        <pc:spChg chg="del">
          <ac:chgData name="" userId="9a06623a6524d680" providerId="LiveId" clId="{156AD08C-61D1-411D-9298-EDC781E672DD}" dt="2024-11-21T11:47:51.064" v="7717" actId="478"/>
          <ac:spMkLst>
            <pc:docMk/>
            <pc:sldMk cId="2933453609" sldId="305"/>
            <ac:spMk id="41" creationId="{B50DC099-EBB6-49A7-8CAE-E2236D62C970}"/>
          </ac:spMkLst>
        </pc:spChg>
        <pc:spChg chg="add mod">
          <ac:chgData name="" userId="9a06623a6524d680" providerId="LiveId" clId="{156AD08C-61D1-411D-9298-EDC781E672DD}" dt="2024-11-21T11:47:37.205" v="7713" actId="2711"/>
          <ac:spMkLst>
            <pc:docMk/>
            <pc:sldMk cId="2933453609" sldId="305"/>
            <ac:spMk id="42" creationId="{F0077B75-2FF5-4633-80BD-5CCFC5C361F2}"/>
          </ac:spMkLst>
        </pc:spChg>
        <pc:spChg chg="add mod">
          <ac:chgData name="" userId="9a06623a6524d680" providerId="LiveId" clId="{156AD08C-61D1-411D-9298-EDC781E672DD}" dt="2024-11-21T11:49:14.324" v="7772" actId="1076"/>
          <ac:spMkLst>
            <pc:docMk/>
            <pc:sldMk cId="2933453609" sldId="305"/>
            <ac:spMk id="43" creationId="{B1550C03-FC3D-4B13-BC81-08BF794FE4C3}"/>
          </ac:spMkLst>
        </pc:spChg>
        <pc:spChg chg="add del mod">
          <ac:chgData name="" userId="9a06623a6524d680" providerId="LiveId" clId="{156AD08C-61D1-411D-9298-EDC781E672DD}" dt="2024-11-23T17:22:44.419" v="13327" actId="478"/>
          <ac:spMkLst>
            <pc:docMk/>
            <pc:sldMk cId="2933453609" sldId="305"/>
            <ac:spMk id="44" creationId="{7FD41F87-71BE-441F-A725-7617FF99331B}"/>
          </ac:spMkLst>
        </pc:spChg>
        <pc:spChg chg="add mod">
          <ac:chgData name="" userId="9a06623a6524d680" providerId="LiveId" clId="{156AD08C-61D1-411D-9298-EDC781E672DD}" dt="2024-11-21T11:49:28.802" v="7785" actId="1076"/>
          <ac:spMkLst>
            <pc:docMk/>
            <pc:sldMk cId="2933453609" sldId="305"/>
            <ac:spMk id="45" creationId="{C5291347-1400-47A9-904C-0F0B5EFE4186}"/>
          </ac:spMkLst>
        </pc:spChg>
        <pc:spChg chg="del mod">
          <ac:chgData name="" userId="9a06623a6524d680" providerId="LiveId" clId="{156AD08C-61D1-411D-9298-EDC781E672DD}" dt="2024-11-21T11:47:13.938" v="7708" actId="478"/>
          <ac:spMkLst>
            <pc:docMk/>
            <pc:sldMk cId="2933453609" sldId="305"/>
            <ac:spMk id="46" creationId="{B8EFEB44-6E04-457E-A725-AD9D1D6862E1}"/>
          </ac:spMkLst>
        </pc:spChg>
        <pc:spChg chg="add mod">
          <ac:chgData name="" userId="9a06623a6524d680" providerId="LiveId" clId="{156AD08C-61D1-411D-9298-EDC781E672DD}" dt="2024-11-23T17:23:09.618" v="13368" actId="1076"/>
          <ac:spMkLst>
            <pc:docMk/>
            <pc:sldMk cId="2933453609" sldId="305"/>
            <ac:spMk id="47" creationId="{7083E0BE-DD14-451C-877E-72DCD2B4C142}"/>
          </ac:spMkLst>
        </pc:spChg>
        <pc:picChg chg="add">
          <ac:chgData name="" userId="9a06623a6524d680" providerId="LiveId" clId="{156AD08C-61D1-411D-9298-EDC781E672DD}" dt="2024-11-21T11:51:45.367" v="7846"/>
          <ac:picMkLst>
            <pc:docMk/>
            <pc:sldMk cId="2933453609" sldId="305"/>
            <ac:picMk id="48" creationId="{DBBFD078-6BC5-4E21-8123-1026D52B8844}"/>
          </ac:picMkLst>
        </pc:picChg>
        <pc:cxnChg chg="del">
          <ac:chgData name="" userId="9a06623a6524d680" providerId="LiveId" clId="{156AD08C-61D1-411D-9298-EDC781E672DD}" dt="2024-11-21T11:47:51.064" v="7717" actId="478"/>
          <ac:cxnSpMkLst>
            <pc:docMk/>
            <pc:sldMk cId="2933453609" sldId="305"/>
            <ac:cxnSpMk id="7" creationId="{06A2213A-1B86-48BC-B06C-4DAE35B3F286}"/>
          </ac:cxnSpMkLst>
        </pc:cxnChg>
        <pc:cxnChg chg="del">
          <ac:chgData name="" userId="9a06623a6524d680" providerId="LiveId" clId="{156AD08C-61D1-411D-9298-EDC781E672DD}" dt="2024-11-21T11:47:51.064" v="7717" actId="478"/>
          <ac:cxnSpMkLst>
            <pc:docMk/>
            <pc:sldMk cId="2933453609" sldId="305"/>
            <ac:cxnSpMk id="9" creationId="{273BFBB5-22C6-4230-880D-3E8F9EBACA8C}"/>
          </ac:cxnSpMkLst>
        </pc:cxnChg>
        <pc:cxnChg chg="del">
          <ac:chgData name="" userId="9a06623a6524d680" providerId="LiveId" clId="{156AD08C-61D1-411D-9298-EDC781E672DD}" dt="2024-11-21T11:47:51.064" v="7717" actId="478"/>
          <ac:cxnSpMkLst>
            <pc:docMk/>
            <pc:sldMk cId="2933453609" sldId="305"/>
            <ac:cxnSpMk id="17" creationId="{1CAF3ADE-FDB8-4F1E-90D2-09D4901EF978}"/>
          </ac:cxnSpMkLst>
        </pc:cxnChg>
        <pc:cxnChg chg="del">
          <ac:chgData name="" userId="9a06623a6524d680" providerId="LiveId" clId="{156AD08C-61D1-411D-9298-EDC781E672DD}" dt="2024-11-21T11:47:51.064" v="7717" actId="478"/>
          <ac:cxnSpMkLst>
            <pc:docMk/>
            <pc:sldMk cId="2933453609" sldId="305"/>
            <ac:cxnSpMk id="26" creationId="{BEF31727-EA78-4BB4-81FF-912DAE65D4E7}"/>
          </ac:cxnSpMkLst>
        </pc:cxnChg>
      </pc:sldChg>
      <pc:sldChg chg="addSp delSp modSp add">
        <pc:chgData name="" userId="9a06623a6524d680" providerId="LiveId" clId="{156AD08C-61D1-411D-9298-EDC781E672DD}" dt="2024-11-23T17:26:49.054" v="13423" actId="115"/>
        <pc:sldMkLst>
          <pc:docMk/>
          <pc:sldMk cId="1214119792" sldId="308"/>
        </pc:sldMkLst>
        <pc:spChg chg="mod">
          <ac:chgData name="" userId="9a06623a6524d680" providerId="LiveId" clId="{156AD08C-61D1-411D-9298-EDC781E672DD}" dt="2024-11-21T11:54:06.520" v="7958" actId="20577"/>
          <ac:spMkLst>
            <pc:docMk/>
            <pc:sldMk cId="1214119792" sldId="308"/>
            <ac:spMk id="4" creationId="{A824092F-3032-4F76-985B-CD3296786DCF}"/>
          </ac:spMkLst>
        </pc:spChg>
        <pc:spChg chg="mod">
          <ac:chgData name="" userId="9a06623a6524d680" providerId="LiveId" clId="{156AD08C-61D1-411D-9298-EDC781E672DD}" dt="2024-11-23T17:26:43.296" v="13420" actId="27636"/>
          <ac:spMkLst>
            <pc:docMk/>
            <pc:sldMk cId="1214119792" sldId="308"/>
            <ac:spMk id="5" creationId="{CD53B736-85DF-402F-AC4A-FCB085BB1B6A}"/>
          </ac:spMkLst>
        </pc:spChg>
        <pc:spChg chg="mod">
          <ac:chgData name="" userId="9a06623a6524d680" providerId="LiveId" clId="{156AD08C-61D1-411D-9298-EDC781E672DD}" dt="2024-11-23T17:26:49.054" v="13423" actId="115"/>
          <ac:spMkLst>
            <pc:docMk/>
            <pc:sldMk cId="1214119792" sldId="308"/>
            <ac:spMk id="7" creationId="{453F1B80-1179-4354-9860-C622DD19FD38}"/>
          </ac:spMkLst>
        </pc:spChg>
        <pc:spChg chg="add mod">
          <ac:chgData name="" userId="9a06623a6524d680" providerId="LiveId" clId="{156AD08C-61D1-411D-9298-EDC781E672DD}" dt="2024-11-21T12:01:49.579" v="8138" actId="14100"/>
          <ac:spMkLst>
            <pc:docMk/>
            <pc:sldMk cId="1214119792" sldId="308"/>
            <ac:spMk id="8" creationId="{14D02D69-5B13-476B-BA9E-1FB8E8C61C63}"/>
          </ac:spMkLst>
        </pc:spChg>
        <pc:spChg chg="mod topLvl">
          <ac:chgData name="" userId="9a06623a6524d680" providerId="LiveId" clId="{156AD08C-61D1-411D-9298-EDC781E672DD}" dt="2024-11-21T11:56:12.598" v="8003" actId="1076"/>
          <ac:spMkLst>
            <pc:docMk/>
            <pc:sldMk cId="1214119792" sldId="308"/>
            <ac:spMk id="12" creationId="{F05E376C-6D14-4D65-90BB-67AF227417D6}"/>
          </ac:spMkLst>
        </pc:spChg>
        <pc:spChg chg="mod topLvl">
          <ac:chgData name="" userId="9a06623a6524d680" providerId="LiveId" clId="{156AD08C-61D1-411D-9298-EDC781E672DD}" dt="2024-11-21T11:55:55.168" v="7996" actId="338"/>
          <ac:spMkLst>
            <pc:docMk/>
            <pc:sldMk cId="1214119792" sldId="308"/>
            <ac:spMk id="13" creationId="{EDA456A3-DCC2-405F-890F-F6F64C9F37B8}"/>
          </ac:spMkLst>
        </pc:spChg>
        <pc:spChg chg="mod topLvl">
          <ac:chgData name="" userId="9a06623a6524d680" providerId="LiveId" clId="{156AD08C-61D1-411D-9298-EDC781E672DD}" dt="2024-11-21T11:55:55.168" v="7996" actId="338"/>
          <ac:spMkLst>
            <pc:docMk/>
            <pc:sldMk cId="1214119792" sldId="308"/>
            <ac:spMk id="14" creationId="{277D0FD3-A974-453D-AB0E-8379A627B2CA}"/>
          </ac:spMkLst>
        </pc:spChg>
        <pc:spChg chg="mod topLvl">
          <ac:chgData name="" userId="9a06623a6524d680" providerId="LiveId" clId="{156AD08C-61D1-411D-9298-EDC781E672DD}" dt="2024-11-21T11:55:55.168" v="7996" actId="338"/>
          <ac:spMkLst>
            <pc:docMk/>
            <pc:sldMk cId="1214119792" sldId="308"/>
            <ac:spMk id="15" creationId="{DC8B515D-3A4A-47A8-B2C0-3CB4AFF38673}"/>
          </ac:spMkLst>
        </pc:spChg>
        <pc:spChg chg="mod topLvl">
          <ac:chgData name="" userId="9a06623a6524d680" providerId="LiveId" clId="{156AD08C-61D1-411D-9298-EDC781E672DD}" dt="2024-11-21T11:55:55.168" v="7996" actId="338"/>
          <ac:spMkLst>
            <pc:docMk/>
            <pc:sldMk cId="1214119792" sldId="308"/>
            <ac:spMk id="16" creationId="{843B8C80-8538-427B-812E-52B9CB6C736E}"/>
          </ac:spMkLst>
        </pc:spChg>
        <pc:spChg chg="mod topLvl">
          <ac:chgData name="" userId="9a06623a6524d680" providerId="LiveId" clId="{156AD08C-61D1-411D-9298-EDC781E672DD}" dt="2024-11-21T11:55:55.168" v="7996" actId="338"/>
          <ac:spMkLst>
            <pc:docMk/>
            <pc:sldMk cId="1214119792" sldId="308"/>
            <ac:spMk id="17" creationId="{F2736AA7-FAF5-43D1-9303-77B9AFA9B893}"/>
          </ac:spMkLst>
        </pc:spChg>
        <pc:spChg chg="mod topLvl">
          <ac:chgData name="" userId="9a06623a6524d680" providerId="LiveId" clId="{156AD08C-61D1-411D-9298-EDC781E672DD}" dt="2024-11-21T11:55:55.168" v="7996" actId="338"/>
          <ac:spMkLst>
            <pc:docMk/>
            <pc:sldMk cId="1214119792" sldId="308"/>
            <ac:spMk id="18" creationId="{D255E75C-E137-4AFE-ACD5-81ED881B5299}"/>
          </ac:spMkLst>
        </pc:spChg>
        <pc:spChg chg="mod topLvl">
          <ac:chgData name="" userId="9a06623a6524d680" providerId="LiveId" clId="{156AD08C-61D1-411D-9298-EDC781E672DD}" dt="2024-11-21T11:55:55.168" v="7996" actId="338"/>
          <ac:spMkLst>
            <pc:docMk/>
            <pc:sldMk cId="1214119792" sldId="308"/>
            <ac:spMk id="19" creationId="{063168EE-00F3-459F-BAD7-02EC70D5F706}"/>
          </ac:spMkLst>
        </pc:spChg>
        <pc:spChg chg="mod">
          <ac:chgData name="" userId="9a06623a6524d680" providerId="LiveId" clId="{156AD08C-61D1-411D-9298-EDC781E672DD}" dt="2024-11-21T11:55:25.185" v="7989" actId="164"/>
          <ac:spMkLst>
            <pc:docMk/>
            <pc:sldMk cId="1214119792" sldId="308"/>
            <ac:spMk id="27" creationId="{D4CE73C2-DC98-48B2-A983-309825FEF89E}"/>
          </ac:spMkLst>
        </pc:spChg>
        <pc:spChg chg="mod">
          <ac:chgData name="" userId="9a06623a6524d680" providerId="LiveId" clId="{156AD08C-61D1-411D-9298-EDC781E672DD}" dt="2024-11-21T11:55:25.185" v="7989" actId="164"/>
          <ac:spMkLst>
            <pc:docMk/>
            <pc:sldMk cId="1214119792" sldId="308"/>
            <ac:spMk id="28" creationId="{87F005C8-ED59-4DB0-BA52-B590793C7ABD}"/>
          </ac:spMkLst>
        </pc:spChg>
        <pc:spChg chg="mod">
          <ac:chgData name="" userId="9a06623a6524d680" providerId="LiveId" clId="{156AD08C-61D1-411D-9298-EDC781E672DD}" dt="2024-11-21T11:55:25.185" v="7989" actId="164"/>
          <ac:spMkLst>
            <pc:docMk/>
            <pc:sldMk cId="1214119792" sldId="308"/>
            <ac:spMk id="29" creationId="{06DBEE72-81F5-4FC0-8B15-B3920EF6D563}"/>
          </ac:spMkLst>
        </pc:spChg>
        <pc:spChg chg="mod">
          <ac:chgData name="" userId="9a06623a6524d680" providerId="LiveId" clId="{156AD08C-61D1-411D-9298-EDC781E672DD}" dt="2024-11-21T11:55:25.185" v="7989" actId="164"/>
          <ac:spMkLst>
            <pc:docMk/>
            <pc:sldMk cId="1214119792" sldId="308"/>
            <ac:spMk id="30" creationId="{D5FFFD44-9811-41FF-A3FB-6642454695A7}"/>
          </ac:spMkLst>
        </pc:spChg>
        <pc:spChg chg="mod">
          <ac:chgData name="" userId="9a06623a6524d680" providerId="LiveId" clId="{156AD08C-61D1-411D-9298-EDC781E672DD}" dt="2024-11-21T11:55:25.185" v="7989" actId="164"/>
          <ac:spMkLst>
            <pc:docMk/>
            <pc:sldMk cId="1214119792" sldId="308"/>
            <ac:spMk id="31" creationId="{F9C0F250-D735-4166-B15E-8D1BBE087C78}"/>
          </ac:spMkLst>
        </pc:spChg>
        <pc:spChg chg="mod">
          <ac:chgData name="" userId="9a06623a6524d680" providerId="LiveId" clId="{156AD08C-61D1-411D-9298-EDC781E672DD}" dt="2024-11-21T11:55:25.185" v="7989" actId="164"/>
          <ac:spMkLst>
            <pc:docMk/>
            <pc:sldMk cId="1214119792" sldId="308"/>
            <ac:spMk id="32" creationId="{7F6E024B-B939-4DE1-B318-E027893038BF}"/>
          </ac:spMkLst>
        </pc:spChg>
        <pc:spChg chg="mod">
          <ac:chgData name="" userId="9a06623a6524d680" providerId="LiveId" clId="{156AD08C-61D1-411D-9298-EDC781E672DD}" dt="2024-11-21T11:55:25.185" v="7989" actId="164"/>
          <ac:spMkLst>
            <pc:docMk/>
            <pc:sldMk cId="1214119792" sldId="308"/>
            <ac:spMk id="33" creationId="{DE65E28C-28AE-45D1-9294-96201A578822}"/>
          </ac:spMkLst>
        </pc:spChg>
        <pc:spChg chg="mod">
          <ac:chgData name="" userId="9a06623a6524d680" providerId="LiveId" clId="{156AD08C-61D1-411D-9298-EDC781E672DD}" dt="2024-11-21T11:55:25.185" v="7989" actId="164"/>
          <ac:spMkLst>
            <pc:docMk/>
            <pc:sldMk cId="1214119792" sldId="308"/>
            <ac:spMk id="34" creationId="{B69C31A8-C658-48AE-8FC2-361FEFAB48BF}"/>
          </ac:spMkLst>
        </pc:spChg>
        <pc:spChg chg="mod">
          <ac:chgData name="" userId="9a06623a6524d680" providerId="LiveId" clId="{156AD08C-61D1-411D-9298-EDC781E672DD}" dt="2024-11-21T11:55:25.185" v="7989" actId="164"/>
          <ac:spMkLst>
            <pc:docMk/>
            <pc:sldMk cId="1214119792" sldId="308"/>
            <ac:spMk id="35" creationId="{328A0943-4B41-4FBC-80D5-D4C36D931B76}"/>
          </ac:spMkLst>
        </pc:spChg>
        <pc:spChg chg="mod">
          <ac:chgData name="" userId="9a06623a6524d680" providerId="LiveId" clId="{156AD08C-61D1-411D-9298-EDC781E672DD}" dt="2024-11-21T11:55:25.185" v="7989" actId="164"/>
          <ac:spMkLst>
            <pc:docMk/>
            <pc:sldMk cId="1214119792" sldId="308"/>
            <ac:spMk id="36" creationId="{F0DB21FB-9303-4F80-91AD-E4D6085F87A7}"/>
          </ac:spMkLst>
        </pc:spChg>
        <pc:spChg chg="mod">
          <ac:chgData name="" userId="9a06623a6524d680" providerId="LiveId" clId="{156AD08C-61D1-411D-9298-EDC781E672DD}" dt="2024-11-21T11:55:25.185" v="7989" actId="164"/>
          <ac:spMkLst>
            <pc:docMk/>
            <pc:sldMk cId="1214119792" sldId="308"/>
            <ac:spMk id="39" creationId="{E0D4B1B6-6772-4156-859C-B8C1C6FE61B8}"/>
          </ac:spMkLst>
        </pc:spChg>
        <pc:spChg chg="mod">
          <ac:chgData name="" userId="9a06623a6524d680" providerId="LiveId" clId="{156AD08C-61D1-411D-9298-EDC781E672DD}" dt="2024-11-21T12:01:45.965" v="8137" actId="1076"/>
          <ac:spMkLst>
            <pc:docMk/>
            <pc:sldMk cId="1214119792" sldId="308"/>
            <ac:spMk id="43" creationId="{856FA996-AA89-499A-92F3-6977344243DA}"/>
          </ac:spMkLst>
        </pc:spChg>
        <pc:spChg chg="mod">
          <ac:chgData name="" userId="9a06623a6524d680" providerId="LiveId" clId="{156AD08C-61D1-411D-9298-EDC781E672DD}" dt="2024-11-21T12:01:37.261" v="8134" actId="1076"/>
          <ac:spMkLst>
            <pc:docMk/>
            <pc:sldMk cId="1214119792" sldId="308"/>
            <ac:spMk id="44" creationId="{B037E263-41AB-4DB7-8C1A-9C0854005983}"/>
          </ac:spMkLst>
        </pc:spChg>
        <pc:spChg chg="mod">
          <ac:chgData name="" userId="9a06623a6524d680" providerId="LiveId" clId="{156AD08C-61D1-411D-9298-EDC781E672DD}" dt="2024-11-21T12:01:41.828" v="8136" actId="1076"/>
          <ac:spMkLst>
            <pc:docMk/>
            <pc:sldMk cId="1214119792" sldId="308"/>
            <ac:spMk id="46" creationId="{C5CD8B3D-99E2-4E7D-9A56-1D2A70548642}"/>
          </ac:spMkLst>
        </pc:spChg>
        <pc:grpChg chg="add mod">
          <ac:chgData name="" userId="9a06623a6524d680" providerId="LiveId" clId="{156AD08C-61D1-411D-9298-EDC781E672DD}" dt="2024-11-21T11:55:32.855" v="7991" actId="1076"/>
          <ac:grpSpMkLst>
            <pc:docMk/>
            <pc:sldMk cId="1214119792" sldId="308"/>
            <ac:grpSpMk id="2" creationId="{609ED8A3-1477-4064-A41C-040D2DA618DF}"/>
          </ac:grpSpMkLst>
        </pc:grpChg>
        <pc:grpChg chg="add del mod">
          <ac:chgData name="" userId="9a06623a6524d680" providerId="LiveId" clId="{156AD08C-61D1-411D-9298-EDC781E672DD}" dt="2024-11-21T11:55:49.310" v="7995" actId="165"/>
          <ac:grpSpMkLst>
            <pc:docMk/>
            <pc:sldMk cId="1214119792" sldId="308"/>
            <ac:grpSpMk id="3" creationId="{FE110471-5143-40A2-ACEA-6F3B2686B6AC}"/>
          </ac:grpSpMkLst>
        </pc:grpChg>
        <pc:grpChg chg="add mod">
          <ac:chgData name="" userId="9a06623a6524d680" providerId="LiveId" clId="{156AD08C-61D1-411D-9298-EDC781E672DD}" dt="2024-11-21T12:01:55.541" v="8139" actId="1076"/>
          <ac:grpSpMkLst>
            <pc:docMk/>
            <pc:sldMk cId="1214119792" sldId="308"/>
            <ac:grpSpMk id="6" creationId="{C31697B0-B49A-4C9E-A379-6B032E766798}"/>
          </ac:grpSpMkLst>
        </pc:grpChg>
        <pc:picChg chg="add">
          <ac:chgData name="" userId="9a06623a6524d680" providerId="LiveId" clId="{156AD08C-61D1-411D-9298-EDC781E672DD}" dt="2024-11-21T12:01:33.616" v="8133"/>
          <ac:picMkLst>
            <pc:docMk/>
            <pc:sldMk cId="1214119792" sldId="308"/>
            <ac:picMk id="41" creationId="{59112A01-DCCD-4A70-B7A7-A22502D5A35C}"/>
          </ac:picMkLst>
        </pc:picChg>
        <pc:picChg chg="mod">
          <ac:chgData name="" userId="9a06623a6524d680" providerId="LiveId" clId="{156AD08C-61D1-411D-9298-EDC781E672DD}" dt="2024-11-23T17:21:40.296" v="13316" actId="1076"/>
          <ac:picMkLst>
            <pc:docMk/>
            <pc:sldMk cId="1214119792" sldId="308"/>
            <ac:picMk id="42" creationId="{956F240D-F654-4EA4-93EE-C91350BAEB1D}"/>
          </ac:picMkLst>
        </pc:picChg>
        <pc:picChg chg="mod">
          <ac:chgData name="" userId="9a06623a6524d680" providerId="LiveId" clId="{156AD08C-61D1-411D-9298-EDC781E672DD}" dt="2024-11-21T12:01:41.828" v="8136" actId="1076"/>
          <ac:picMkLst>
            <pc:docMk/>
            <pc:sldMk cId="1214119792" sldId="308"/>
            <ac:picMk id="45" creationId="{C065CE72-F6D1-4E11-A6DE-4498F3EFDEF3}"/>
          </ac:picMkLst>
        </pc:picChg>
        <pc:cxnChg chg="mod topLvl">
          <ac:chgData name="" userId="9a06623a6524d680" providerId="LiveId" clId="{156AD08C-61D1-411D-9298-EDC781E672DD}" dt="2024-11-21T11:56:00.357" v="7998" actId="1076"/>
          <ac:cxnSpMkLst>
            <pc:docMk/>
            <pc:sldMk cId="1214119792" sldId="308"/>
            <ac:cxnSpMk id="9" creationId="{84BA5740-6587-43C6-8CA7-95AAFE45949A}"/>
          </ac:cxnSpMkLst>
        </pc:cxnChg>
        <pc:cxnChg chg="mod topLvl">
          <ac:chgData name="" userId="9a06623a6524d680" providerId="LiveId" clId="{156AD08C-61D1-411D-9298-EDC781E672DD}" dt="2024-11-21T11:55:55.168" v="7996" actId="338"/>
          <ac:cxnSpMkLst>
            <pc:docMk/>
            <pc:sldMk cId="1214119792" sldId="308"/>
            <ac:cxnSpMk id="10" creationId="{E8A3E5BC-CB24-4847-8BEB-13DEBF2C5004}"/>
          </ac:cxnSpMkLst>
        </pc:cxnChg>
        <pc:cxnChg chg="mod topLvl">
          <ac:chgData name="" userId="9a06623a6524d680" providerId="LiveId" clId="{156AD08C-61D1-411D-9298-EDC781E672DD}" dt="2024-11-21T11:55:55.168" v="7996" actId="338"/>
          <ac:cxnSpMkLst>
            <pc:docMk/>
            <pc:sldMk cId="1214119792" sldId="308"/>
            <ac:cxnSpMk id="11" creationId="{042002A4-5033-49F9-8933-CEF479498AAD}"/>
          </ac:cxnSpMkLst>
        </pc:cxnChg>
        <pc:cxnChg chg="mod">
          <ac:chgData name="" userId="9a06623a6524d680" providerId="LiveId" clId="{156AD08C-61D1-411D-9298-EDC781E672DD}" dt="2024-11-21T11:55:25.185" v="7989" actId="164"/>
          <ac:cxnSpMkLst>
            <pc:docMk/>
            <pc:sldMk cId="1214119792" sldId="308"/>
            <ac:cxnSpMk id="23" creationId="{670D0659-6517-4C1D-8CFE-EC107674BF22}"/>
          </ac:cxnSpMkLst>
        </pc:cxnChg>
        <pc:cxnChg chg="mod">
          <ac:chgData name="" userId="9a06623a6524d680" providerId="LiveId" clId="{156AD08C-61D1-411D-9298-EDC781E672DD}" dt="2024-11-21T11:55:25.185" v="7989" actId="164"/>
          <ac:cxnSpMkLst>
            <pc:docMk/>
            <pc:sldMk cId="1214119792" sldId="308"/>
            <ac:cxnSpMk id="24" creationId="{60544DCC-B343-4723-8489-D44A58F58E6B}"/>
          </ac:cxnSpMkLst>
        </pc:cxnChg>
        <pc:cxnChg chg="mod">
          <ac:chgData name="" userId="9a06623a6524d680" providerId="LiveId" clId="{156AD08C-61D1-411D-9298-EDC781E672DD}" dt="2024-11-21T11:55:25.185" v="7989" actId="164"/>
          <ac:cxnSpMkLst>
            <pc:docMk/>
            <pc:sldMk cId="1214119792" sldId="308"/>
            <ac:cxnSpMk id="25" creationId="{CAF89798-EE32-4437-B9F7-BF219D40C37E}"/>
          </ac:cxnSpMkLst>
        </pc:cxnChg>
        <pc:cxnChg chg="mod">
          <ac:chgData name="" userId="9a06623a6524d680" providerId="LiveId" clId="{156AD08C-61D1-411D-9298-EDC781E672DD}" dt="2024-11-21T11:55:25.185" v="7989" actId="164"/>
          <ac:cxnSpMkLst>
            <pc:docMk/>
            <pc:sldMk cId="1214119792" sldId="308"/>
            <ac:cxnSpMk id="26" creationId="{E1A5703C-6B32-483E-8031-27BB879C4901}"/>
          </ac:cxnSpMkLst>
        </pc:cxnChg>
        <pc:cxnChg chg="del mod topLvl">
          <ac:chgData name="" userId="9a06623a6524d680" providerId="LiveId" clId="{156AD08C-61D1-411D-9298-EDC781E672DD}" dt="2024-11-21T11:56:07.352" v="8001" actId="478"/>
          <ac:cxnSpMkLst>
            <pc:docMk/>
            <pc:sldMk cId="1214119792" sldId="308"/>
            <ac:cxnSpMk id="47" creationId="{2C4AC7AF-9E07-4EC3-8596-986A737CAEBD}"/>
          </ac:cxnSpMkLst>
        </pc:cxnChg>
      </pc:sldChg>
      <pc:sldChg chg="addSp delSp modSp add modAnim">
        <pc:chgData name="" userId="9a06623a6524d680" providerId="LiveId" clId="{156AD08C-61D1-411D-9298-EDC781E672DD}" dt="2024-11-23T17:15:38.096" v="13004"/>
        <pc:sldMkLst>
          <pc:docMk/>
          <pc:sldMk cId="433120988" sldId="309"/>
        </pc:sldMkLst>
        <pc:spChg chg="add mod">
          <ac:chgData name="" userId="9a06623a6524d680" providerId="LiveId" clId="{156AD08C-61D1-411D-9298-EDC781E672DD}" dt="2024-11-21T10:48:56.420" v="7226" actId="207"/>
          <ac:spMkLst>
            <pc:docMk/>
            <pc:sldMk cId="433120988" sldId="309"/>
            <ac:spMk id="3" creationId="{4E0F3679-519C-45C3-A06D-D6C1BDA8130F}"/>
          </ac:spMkLst>
        </pc:spChg>
        <pc:spChg chg="add mod">
          <ac:chgData name="" userId="9a06623a6524d680" providerId="LiveId" clId="{156AD08C-61D1-411D-9298-EDC781E672DD}" dt="2024-11-21T10:57:13.299" v="7501" actId="208"/>
          <ac:spMkLst>
            <pc:docMk/>
            <pc:sldMk cId="433120988" sldId="309"/>
            <ac:spMk id="4" creationId="{9C17D7C1-5783-41F4-8F4F-3B4231EB83A8}"/>
          </ac:spMkLst>
        </pc:spChg>
        <pc:spChg chg="add mod">
          <ac:chgData name="" userId="9a06623a6524d680" providerId="LiveId" clId="{156AD08C-61D1-411D-9298-EDC781E672DD}" dt="2024-11-23T17:15:05.148" v="12989" actId="1076"/>
          <ac:spMkLst>
            <pc:docMk/>
            <pc:sldMk cId="433120988" sldId="309"/>
            <ac:spMk id="5" creationId="{08311104-3454-4AA9-9C61-05D8EA2AC2D0}"/>
          </ac:spMkLst>
        </pc:spChg>
        <pc:spChg chg="add mod">
          <ac:chgData name="" userId="9a06623a6524d680" providerId="LiveId" clId="{156AD08C-61D1-411D-9298-EDC781E672DD}" dt="2024-11-23T17:14:54.052" v="12985" actId="1076"/>
          <ac:spMkLst>
            <pc:docMk/>
            <pc:sldMk cId="433120988" sldId="309"/>
            <ac:spMk id="6" creationId="{21600173-E5D6-46DC-B5A8-C0305539F38B}"/>
          </ac:spMkLst>
        </pc:spChg>
        <pc:spChg chg="add mod">
          <ac:chgData name="" userId="9a06623a6524d680" providerId="LiveId" clId="{156AD08C-61D1-411D-9298-EDC781E672DD}" dt="2024-11-23T17:14:54.052" v="12985" actId="1076"/>
          <ac:spMkLst>
            <pc:docMk/>
            <pc:sldMk cId="433120988" sldId="309"/>
            <ac:spMk id="7" creationId="{E86C7C4E-F34B-4C15-B32D-0DE7BB892E75}"/>
          </ac:spMkLst>
        </pc:spChg>
        <pc:spChg chg="add mod">
          <ac:chgData name="" userId="9a06623a6524d680" providerId="LiveId" clId="{156AD08C-61D1-411D-9298-EDC781E672DD}" dt="2024-11-23T17:14:54.052" v="12985" actId="1076"/>
          <ac:spMkLst>
            <pc:docMk/>
            <pc:sldMk cId="433120988" sldId="309"/>
            <ac:spMk id="8" creationId="{5421FF47-DEC8-4693-B453-FF9253434B45}"/>
          </ac:spMkLst>
        </pc:spChg>
        <pc:spChg chg="add mod">
          <ac:chgData name="" userId="9a06623a6524d680" providerId="LiveId" clId="{156AD08C-61D1-411D-9298-EDC781E672DD}" dt="2024-11-23T17:14:54.052" v="12985" actId="1076"/>
          <ac:spMkLst>
            <pc:docMk/>
            <pc:sldMk cId="433120988" sldId="309"/>
            <ac:spMk id="9" creationId="{9DFF0569-B833-4084-B1AF-BA860AE4A238}"/>
          </ac:spMkLst>
        </pc:spChg>
        <pc:spChg chg="add mod">
          <ac:chgData name="" userId="9a06623a6524d680" providerId="LiveId" clId="{156AD08C-61D1-411D-9298-EDC781E672DD}" dt="2024-11-23T17:14:54.052" v="12985" actId="1076"/>
          <ac:spMkLst>
            <pc:docMk/>
            <pc:sldMk cId="433120988" sldId="309"/>
            <ac:spMk id="10" creationId="{4606847E-03B7-4DBC-888C-46328103636A}"/>
          </ac:spMkLst>
        </pc:spChg>
        <pc:spChg chg="add mod">
          <ac:chgData name="" userId="9a06623a6524d680" providerId="LiveId" clId="{156AD08C-61D1-411D-9298-EDC781E672DD}" dt="2024-11-23T17:14:54.052" v="12985" actId="1076"/>
          <ac:spMkLst>
            <pc:docMk/>
            <pc:sldMk cId="433120988" sldId="309"/>
            <ac:spMk id="11" creationId="{424EAFFB-B902-42BC-86A7-98D041CAD375}"/>
          </ac:spMkLst>
        </pc:spChg>
        <pc:spChg chg="add del mod">
          <ac:chgData name="" userId="9a06623a6524d680" providerId="LiveId" clId="{156AD08C-61D1-411D-9298-EDC781E672DD}" dt="2024-11-21T10:52:19.079" v="7381" actId="478"/>
          <ac:spMkLst>
            <pc:docMk/>
            <pc:sldMk cId="433120988" sldId="309"/>
            <ac:spMk id="18" creationId="{06288BC1-E5CD-4EF3-B3B8-91F67DCEDFE9}"/>
          </ac:spMkLst>
        </pc:spChg>
        <pc:spChg chg="add del mod">
          <ac:chgData name="" userId="9a06623a6524d680" providerId="LiveId" clId="{156AD08C-61D1-411D-9298-EDC781E672DD}" dt="2024-11-23T15:07:41.759" v="11813" actId="478"/>
          <ac:spMkLst>
            <pc:docMk/>
            <pc:sldMk cId="433120988" sldId="309"/>
            <ac:spMk id="19" creationId="{C528EA33-FD43-4632-89FA-057A9BE995F6}"/>
          </ac:spMkLst>
        </pc:spChg>
        <pc:spChg chg="add del mod">
          <ac:chgData name="" userId="9a06623a6524d680" providerId="LiveId" clId="{156AD08C-61D1-411D-9298-EDC781E672DD}" dt="2024-11-23T15:07:43.338" v="11814" actId="478"/>
          <ac:spMkLst>
            <pc:docMk/>
            <pc:sldMk cId="433120988" sldId="309"/>
            <ac:spMk id="20" creationId="{784BA85C-23B1-476E-A283-1D5D8CB5F14D}"/>
          </ac:spMkLst>
        </pc:spChg>
        <pc:spChg chg="add mod">
          <ac:chgData name="" userId="9a06623a6524d680" providerId="LiveId" clId="{156AD08C-61D1-411D-9298-EDC781E672DD}" dt="2024-11-23T17:14:54.052" v="12985" actId="1076"/>
          <ac:spMkLst>
            <pc:docMk/>
            <pc:sldMk cId="433120988" sldId="309"/>
            <ac:spMk id="21" creationId="{38D41F75-004C-4310-8A40-90161E4022E5}"/>
          </ac:spMkLst>
        </pc:spChg>
        <pc:spChg chg="add mod">
          <ac:chgData name="" userId="9a06623a6524d680" providerId="LiveId" clId="{156AD08C-61D1-411D-9298-EDC781E672DD}" dt="2024-11-23T17:14:54.052" v="12985" actId="1076"/>
          <ac:spMkLst>
            <pc:docMk/>
            <pc:sldMk cId="433120988" sldId="309"/>
            <ac:spMk id="22" creationId="{01F2EEC9-66FA-4A07-A6D2-4D4AFF8A3EC1}"/>
          </ac:spMkLst>
        </pc:spChg>
        <pc:spChg chg="add mod">
          <ac:chgData name="" userId="9a06623a6524d680" providerId="LiveId" clId="{156AD08C-61D1-411D-9298-EDC781E672DD}" dt="2024-11-23T17:14:54.052" v="12985" actId="1076"/>
          <ac:spMkLst>
            <pc:docMk/>
            <pc:sldMk cId="433120988" sldId="309"/>
            <ac:spMk id="23" creationId="{6CFBB287-217D-4E03-B29E-0713D74E550E}"/>
          </ac:spMkLst>
        </pc:spChg>
        <pc:spChg chg="add mod">
          <ac:chgData name="" userId="9a06623a6524d680" providerId="LiveId" clId="{156AD08C-61D1-411D-9298-EDC781E672DD}" dt="2024-11-23T17:15:26.687" v="12999" actId="1076"/>
          <ac:spMkLst>
            <pc:docMk/>
            <pc:sldMk cId="433120988" sldId="309"/>
            <ac:spMk id="24" creationId="{BE18B261-807F-4E14-85A8-544C4F1B7431}"/>
          </ac:spMkLst>
        </pc:spChg>
        <pc:spChg chg="add mod">
          <ac:chgData name="" userId="9a06623a6524d680" providerId="LiveId" clId="{156AD08C-61D1-411D-9298-EDC781E672DD}" dt="2024-11-23T17:15:23.387" v="12998" actId="1076"/>
          <ac:spMkLst>
            <pc:docMk/>
            <pc:sldMk cId="433120988" sldId="309"/>
            <ac:spMk id="25" creationId="{C5D195BD-5AD5-4498-A26A-90602D19115B}"/>
          </ac:spMkLst>
        </pc:spChg>
        <pc:spChg chg="add mod">
          <ac:chgData name="" userId="9a06623a6524d680" providerId="LiveId" clId="{156AD08C-61D1-411D-9298-EDC781E672DD}" dt="2024-11-23T17:14:54.052" v="12985" actId="1076"/>
          <ac:spMkLst>
            <pc:docMk/>
            <pc:sldMk cId="433120988" sldId="309"/>
            <ac:spMk id="26" creationId="{6D91A27D-46BD-4348-9B2B-9B841C7AAC57}"/>
          </ac:spMkLst>
        </pc:spChg>
        <pc:spChg chg="add mod">
          <ac:chgData name="" userId="9a06623a6524d680" providerId="LiveId" clId="{156AD08C-61D1-411D-9298-EDC781E672DD}" dt="2024-11-21T12:09:38.377" v="8222" actId="571"/>
          <ac:spMkLst>
            <pc:docMk/>
            <pc:sldMk cId="433120988" sldId="309"/>
            <ac:spMk id="27" creationId="{B0F5ED95-8865-4BD5-BE6A-354E252549B6}"/>
          </ac:spMkLst>
        </pc:spChg>
        <pc:spChg chg="add mod">
          <ac:chgData name="" userId="9a06623a6524d680" providerId="LiveId" clId="{156AD08C-61D1-411D-9298-EDC781E672DD}" dt="2024-11-21T12:09:38.377" v="8222" actId="571"/>
          <ac:spMkLst>
            <pc:docMk/>
            <pc:sldMk cId="433120988" sldId="309"/>
            <ac:spMk id="28" creationId="{5ED6881F-3103-4C66-9571-D73BEE1DD802}"/>
          </ac:spMkLst>
        </pc:spChg>
        <pc:spChg chg="add mod">
          <ac:chgData name="" userId="9a06623a6524d680" providerId="LiveId" clId="{156AD08C-61D1-411D-9298-EDC781E672DD}" dt="2024-11-21T12:09:38.377" v="8222" actId="571"/>
          <ac:spMkLst>
            <pc:docMk/>
            <pc:sldMk cId="433120988" sldId="309"/>
            <ac:spMk id="29" creationId="{37EB95A2-854C-4E12-8A2B-A81C484FFE89}"/>
          </ac:spMkLst>
        </pc:spChg>
        <pc:spChg chg="add mod">
          <ac:chgData name="" userId="9a06623a6524d680" providerId="LiveId" clId="{156AD08C-61D1-411D-9298-EDC781E672DD}" dt="2024-11-21T12:09:38.377" v="8222" actId="571"/>
          <ac:spMkLst>
            <pc:docMk/>
            <pc:sldMk cId="433120988" sldId="309"/>
            <ac:spMk id="30" creationId="{474888DB-F014-45CB-BBA2-2311AA31C964}"/>
          </ac:spMkLst>
        </pc:spChg>
        <pc:spChg chg="add mod">
          <ac:chgData name="" userId="9a06623a6524d680" providerId="LiveId" clId="{156AD08C-61D1-411D-9298-EDC781E672DD}" dt="2024-11-21T12:09:38.377" v="8222" actId="571"/>
          <ac:spMkLst>
            <pc:docMk/>
            <pc:sldMk cId="433120988" sldId="309"/>
            <ac:spMk id="31" creationId="{48E94071-B3DB-424A-8372-3BF2EC4056CC}"/>
          </ac:spMkLst>
        </pc:spChg>
        <pc:spChg chg="add mod">
          <ac:chgData name="" userId="9a06623a6524d680" providerId="LiveId" clId="{156AD08C-61D1-411D-9298-EDC781E672DD}" dt="2024-11-21T12:09:38.377" v="8222" actId="571"/>
          <ac:spMkLst>
            <pc:docMk/>
            <pc:sldMk cId="433120988" sldId="309"/>
            <ac:spMk id="32" creationId="{5F51551C-743F-4042-8C5E-B7414E749850}"/>
          </ac:spMkLst>
        </pc:spChg>
        <pc:spChg chg="add mod">
          <ac:chgData name="" userId="9a06623a6524d680" providerId="LiveId" clId="{156AD08C-61D1-411D-9298-EDC781E672DD}" dt="2024-11-21T12:09:38.377" v="8222" actId="571"/>
          <ac:spMkLst>
            <pc:docMk/>
            <pc:sldMk cId="433120988" sldId="309"/>
            <ac:spMk id="33" creationId="{FA7223C4-3D03-44CE-A4F0-6FF1261BE995}"/>
          </ac:spMkLst>
        </pc:spChg>
        <pc:picChg chg="add">
          <ac:chgData name="" userId="9a06623a6524d680" providerId="LiveId" clId="{156AD08C-61D1-411D-9298-EDC781E672DD}" dt="2024-11-21T10:48:23.325" v="7197"/>
          <ac:picMkLst>
            <pc:docMk/>
            <pc:sldMk cId="433120988" sldId="309"/>
            <ac:picMk id="2" creationId="{6220FE5E-CD42-4BF7-957C-036D93C1FC11}"/>
          </ac:picMkLst>
        </pc:picChg>
        <pc:cxnChg chg="add del mod">
          <ac:chgData name="" userId="9a06623a6524d680" providerId="LiveId" clId="{156AD08C-61D1-411D-9298-EDC781E672DD}" dt="2024-11-21T10:50:57.269" v="7334" actId="478"/>
          <ac:cxnSpMkLst>
            <pc:docMk/>
            <pc:sldMk cId="433120988" sldId="309"/>
            <ac:cxnSpMk id="13" creationId="{B4B58EB3-05DA-47C4-AF69-1EA1DC53F554}"/>
          </ac:cxnSpMkLst>
        </pc:cxnChg>
      </pc:sldChg>
      <pc:sldChg chg="addSp modSp add modAnim">
        <pc:chgData name="" userId="9a06623a6524d680" providerId="LiveId" clId="{156AD08C-61D1-411D-9298-EDC781E672DD}" dt="2024-11-23T17:18:34.587" v="13018"/>
        <pc:sldMkLst>
          <pc:docMk/>
          <pc:sldMk cId="1355517161" sldId="310"/>
        </pc:sldMkLst>
        <pc:spChg chg="mod">
          <ac:chgData name="" userId="9a06623a6524d680" providerId="LiveId" clId="{156AD08C-61D1-411D-9298-EDC781E672DD}" dt="2024-11-21T11:01:42.133" v="7604" actId="1076"/>
          <ac:spMkLst>
            <pc:docMk/>
            <pc:sldMk cId="1355517161" sldId="310"/>
            <ac:spMk id="21" creationId="{48D76EA4-6BF5-49B7-B48F-947E6D6CE66A}"/>
          </ac:spMkLst>
        </pc:spChg>
        <pc:spChg chg="mod">
          <ac:chgData name="" userId="9a06623a6524d680" providerId="LiveId" clId="{156AD08C-61D1-411D-9298-EDC781E672DD}" dt="2024-11-21T11:02:39.609" v="7630" actId="207"/>
          <ac:spMkLst>
            <pc:docMk/>
            <pc:sldMk cId="1355517161" sldId="310"/>
            <ac:spMk id="22" creationId="{55C7FCDC-AB39-4A70-98C8-C1669E79DDC8}"/>
          </ac:spMkLst>
        </pc:spChg>
        <pc:spChg chg="add">
          <ac:chgData name="" userId="9a06623a6524d680" providerId="LiveId" clId="{156AD08C-61D1-411D-9298-EDC781E672DD}" dt="2024-11-23T17:16:41.023" v="13006"/>
          <ac:spMkLst>
            <pc:docMk/>
            <pc:sldMk cId="1355517161" sldId="310"/>
            <ac:spMk id="23" creationId="{3D2FE2B0-FCEC-487E-B52B-D21876DB63AE}"/>
          </ac:spMkLst>
        </pc:spChg>
        <pc:spChg chg="mod">
          <ac:chgData name="" userId="9a06623a6524d680" providerId="LiveId" clId="{156AD08C-61D1-411D-9298-EDC781E672DD}" dt="2024-11-21T11:01:48.472" v="7606" actId="20577"/>
          <ac:spMkLst>
            <pc:docMk/>
            <pc:sldMk cId="1355517161" sldId="310"/>
            <ac:spMk id="34" creationId="{137B2F6D-A74B-4F06-B9C6-2B1675E4C188}"/>
          </ac:spMkLst>
        </pc:spChg>
        <pc:spChg chg="mod">
          <ac:chgData name="" userId="9a06623a6524d680" providerId="LiveId" clId="{156AD08C-61D1-411D-9298-EDC781E672DD}" dt="2024-11-21T11:01:53.730" v="7608" actId="20577"/>
          <ac:spMkLst>
            <pc:docMk/>
            <pc:sldMk cId="1355517161" sldId="310"/>
            <ac:spMk id="36" creationId="{C4FDEB42-6B6D-4F35-B909-D5C2DC37292C}"/>
          </ac:spMkLst>
        </pc:spChg>
        <pc:spChg chg="mod">
          <ac:chgData name="" userId="9a06623a6524d680" providerId="LiveId" clId="{156AD08C-61D1-411D-9298-EDC781E672DD}" dt="2024-11-21T11:02:16.398" v="7611" actId="207"/>
          <ac:spMkLst>
            <pc:docMk/>
            <pc:sldMk cId="1355517161" sldId="310"/>
            <ac:spMk id="38" creationId="{4CDAD0EC-FE07-44FB-86F7-2281EADCA0A3}"/>
          </ac:spMkLst>
        </pc:spChg>
        <pc:spChg chg="mod">
          <ac:chgData name="" userId="9a06623a6524d680" providerId="LiveId" clId="{156AD08C-61D1-411D-9298-EDC781E672DD}" dt="2024-11-21T11:02:25.523" v="7627" actId="20577"/>
          <ac:spMkLst>
            <pc:docMk/>
            <pc:sldMk cId="1355517161" sldId="310"/>
            <ac:spMk id="40" creationId="{0B1D9A7D-2656-4F29-BF7E-16CAE229ED3E}"/>
          </ac:spMkLst>
        </pc:spChg>
      </pc:sldChg>
      <pc:sldChg chg="addSp modSp add modAnim">
        <pc:chgData name="" userId="9a06623a6524d680" providerId="LiveId" clId="{156AD08C-61D1-411D-9298-EDC781E672DD}" dt="2024-11-23T17:18:58.918" v="13020" actId="1036"/>
        <pc:sldMkLst>
          <pc:docMk/>
          <pc:sldMk cId="3265342549" sldId="311"/>
        </pc:sldMkLst>
        <pc:spChg chg="mod">
          <ac:chgData name="" userId="9a06623a6524d680" providerId="LiveId" clId="{156AD08C-61D1-411D-9298-EDC781E672DD}" dt="2024-11-21T11:02:53.335" v="7633" actId="1076"/>
          <ac:spMkLst>
            <pc:docMk/>
            <pc:sldMk cId="3265342549" sldId="311"/>
            <ac:spMk id="21" creationId="{48D76EA4-6BF5-49B7-B48F-947E6D6CE66A}"/>
          </ac:spMkLst>
        </pc:spChg>
        <pc:spChg chg="mod">
          <ac:chgData name="" userId="9a06623a6524d680" providerId="LiveId" clId="{156AD08C-61D1-411D-9298-EDC781E672DD}" dt="2024-11-23T17:18:58.918" v="13020" actId="1036"/>
          <ac:spMkLst>
            <pc:docMk/>
            <pc:sldMk cId="3265342549" sldId="311"/>
            <ac:spMk id="22" creationId="{55C7FCDC-AB39-4A70-98C8-C1669E79DDC8}"/>
          </ac:spMkLst>
        </pc:spChg>
        <pc:spChg chg="add mod">
          <ac:chgData name="" userId="9a06623a6524d680" providerId="LiveId" clId="{156AD08C-61D1-411D-9298-EDC781E672DD}" dt="2024-11-23T17:18:58.918" v="13020" actId="1036"/>
          <ac:spMkLst>
            <pc:docMk/>
            <pc:sldMk cId="3265342549" sldId="311"/>
            <ac:spMk id="23" creationId="{1DD401A3-6740-4CB6-9321-17FF433461AB}"/>
          </ac:spMkLst>
        </pc:spChg>
        <pc:spChg chg="add mod">
          <ac:chgData name="" userId="9a06623a6524d680" providerId="LiveId" clId="{156AD08C-61D1-411D-9298-EDC781E672DD}" dt="2024-11-23T17:18:58.918" v="13020" actId="1036"/>
          <ac:spMkLst>
            <pc:docMk/>
            <pc:sldMk cId="3265342549" sldId="311"/>
            <ac:spMk id="24" creationId="{65D9FDEE-B46D-447F-9A5D-65EE6742F596}"/>
          </ac:spMkLst>
        </pc:spChg>
        <pc:spChg chg="mod">
          <ac:chgData name="" userId="9a06623a6524d680" providerId="LiveId" clId="{156AD08C-61D1-411D-9298-EDC781E672DD}" dt="2024-11-21T11:02:57.899" v="7634" actId="20577"/>
          <ac:spMkLst>
            <pc:docMk/>
            <pc:sldMk cId="3265342549" sldId="311"/>
            <ac:spMk id="34" creationId="{137B2F6D-A74B-4F06-B9C6-2B1675E4C188}"/>
          </ac:spMkLst>
        </pc:spChg>
        <pc:spChg chg="mod">
          <ac:chgData name="" userId="9a06623a6524d680" providerId="LiveId" clId="{156AD08C-61D1-411D-9298-EDC781E672DD}" dt="2024-11-21T11:03:10.033" v="7641" actId="14100"/>
          <ac:spMkLst>
            <pc:docMk/>
            <pc:sldMk cId="3265342549" sldId="311"/>
            <ac:spMk id="36" creationId="{C4FDEB42-6B6D-4F35-B909-D5C2DC37292C}"/>
          </ac:spMkLst>
        </pc:spChg>
        <pc:spChg chg="mod">
          <ac:chgData name="" userId="9a06623a6524d680" providerId="LiveId" clId="{156AD08C-61D1-411D-9298-EDC781E672DD}" dt="2024-11-21T11:03:25.838" v="7644" actId="207"/>
          <ac:spMkLst>
            <pc:docMk/>
            <pc:sldMk cId="3265342549" sldId="311"/>
            <ac:spMk id="38" creationId="{4CDAD0EC-FE07-44FB-86F7-2281EADCA0A3}"/>
          </ac:spMkLst>
        </pc:spChg>
        <pc:spChg chg="mod">
          <ac:chgData name="" userId="9a06623a6524d680" providerId="LiveId" clId="{156AD08C-61D1-411D-9298-EDC781E672DD}" dt="2024-11-21T11:04:25.500" v="7671" actId="20577"/>
          <ac:spMkLst>
            <pc:docMk/>
            <pc:sldMk cId="3265342549" sldId="311"/>
            <ac:spMk id="40" creationId="{0B1D9A7D-2656-4F29-BF7E-16CAE229ED3E}"/>
          </ac:spMkLst>
        </pc:spChg>
      </pc:sldChg>
      <pc:sldChg chg="addSp modSp add modAnim">
        <pc:chgData name="" userId="9a06623a6524d680" providerId="LiveId" clId="{156AD08C-61D1-411D-9298-EDC781E672DD}" dt="2024-11-23T17:19:20.340" v="13024"/>
        <pc:sldMkLst>
          <pc:docMk/>
          <pc:sldMk cId="2472512255" sldId="312"/>
        </pc:sldMkLst>
        <pc:spChg chg="mod">
          <ac:chgData name="" userId="9a06623a6524d680" providerId="LiveId" clId="{156AD08C-61D1-411D-9298-EDC781E672DD}" dt="2024-11-21T11:03:46.808" v="7650" actId="1076"/>
          <ac:spMkLst>
            <pc:docMk/>
            <pc:sldMk cId="2472512255" sldId="312"/>
            <ac:spMk id="21" creationId="{48D76EA4-6BF5-49B7-B48F-947E6D6CE66A}"/>
          </ac:spMkLst>
        </pc:spChg>
        <pc:spChg chg="mod">
          <ac:chgData name="" userId="9a06623a6524d680" providerId="LiveId" clId="{156AD08C-61D1-411D-9298-EDC781E672DD}" dt="2024-11-21T11:04:41.263" v="7680" actId="207"/>
          <ac:spMkLst>
            <pc:docMk/>
            <pc:sldMk cId="2472512255" sldId="312"/>
            <ac:spMk id="22" creationId="{55C7FCDC-AB39-4A70-98C8-C1669E79DDC8}"/>
          </ac:spMkLst>
        </pc:spChg>
        <pc:spChg chg="add">
          <ac:chgData name="" userId="9a06623a6524d680" providerId="LiveId" clId="{156AD08C-61D1-411D-9298-EDC781E672DD}" dt="2024-11-23T17:19:02.247" v="13021"/>
          <ac:spMkLst>
            <pc:docMk/>
            <pc:sldMk cId="2472512255" sldId="312"/>
            <ac:spMk id="23" creationId="{96BBA080-B6A3-402F-BAEB-F1BC225EFB5F}"/>
          </ac:spMkLst>
        </pc:spChg>
        <pc:spChg chg="add">
          <ac:chgData name="" userId="9a06623a6524d680" providerId="LiveId" clId="{156AD08C-61D1-411D-9298-EDC781E672DD}" dt="2024-11-23T17:19:02.247" v="13021"/>
          <ac:spMkLst>
            <pc:docMk/>
            <pc:sldMk cId="2472512255" sldId="312"/>
            <ac:spMk id="24" creationId="{BC347C86-772A-420E-BE25-83DBB5316A4C}"/>
          </ac:spMkLst>
        </pc:spChg>
        <pc:spChg chg="add">
          <ac:chgData name="" userId="9a06623a6524d680" providerId="LiveId" clId="{156AD08C-61D1-411D-9298-EDC781E672DD}" dt="2024-11-23T17:19:02.247" v="13021"/>
          <ac:spMkLst>
            <pc:docMk/>
            <pc:sldMk cId="2472512255" sldId="312"/>
            <ac:spMk id="25" creationId="{64B6A659-71A6-4A5A-963D-C28353E0A5A9}"/>
          </ac:spMkLst>
        </pc:spChg>
        <pc:spChg chg="mod">
          <ac:chgData name="" userId="9a06623a6524d680" providerId="LiveId" clId="{156AD08C-61D1-411D-9298-EDC781E672DD}" dt="2024-11-21T11:03:49.198" v="7652" actId="20577"/>
          <ac:spMkLst>
            <pc:docMk/>
            <pc:sldMk cId="2472512255" sldId="312"/>
            <ac:spMk id="34" creationId="{137B2F6D-A74B-4F06-B9C6-2B1675E4C188}"/>
          </ac:spMkLst>
        </pc:spChg>
        <pc:spChg chg="mod">
          <ac:chgData name="" userId="9a06623a6524d680" providerId="LiveId" clId="{156AD08C-61D1-411D-9298-EDC781E672DD}" dt="2024-11-21T11:03:59.693" v="7658" actId="1076"/>
          <ac:spMkLst>
            <pc:docMk/>
            <pc:sldMk cId="2472512255" sldId="312"/>
            <ac:spMk id="36" creationId="{C4FDEB42-6B6D-4F35-B909-D5C2DC37292C}"/>
          </ac:spMkLst>
        </pc:spChg>
        <pc:spChg chg="mod">
          <ac:chgData name="" userId="9a06623a6524d680" providerId="LiveId" clId="{156AD08C-61D1-411D-9298-EDC781E672DD}" dt="2024-11-21T11:04:07.919" v="7660" actId="207"/>
          <ac:spMkLst>
            <pc:docMk/>
            <pc:sldMk cId="2472512255" sldId="312"/>
            <ac:spMk id="38" creationId="{4CDAD0EC-FE07-44FB-86F7-2281EADCA0A3}"/>
          </ac:spMkLst>
        </pc:spChg>
        <pc:spChg chg="mod">
          <ac:chgData name="" userId="9a06623a6524d680" providerId="LiveId" clId="{156AD08C-61D1-411D-9298-EDC781E672DD}" dt="2024-11-21T11:04:30.329" v="7676" actId="20577"/>
          <ac:spMkLst>
            <pc:docMk/>
            <pc:sldMk cId="2472512255" sldId="312"/>
            <ac:spMk id="40" creationId="{0B1D9A7D-2656-4F29-BF7E-16CAE229ED3E}"/>
          </ac:spMkLst>
        </pc:spChg>
      </pc:sldChg>
      <pc:sldChg chg="addSp delSp modSp add delAnim">
        <pc:chgData name="" userId="9a06623a6524d680" providerId="LiveId" clId="{156AD08C-61D1-411D-9298-EDC781E672DD}" dt="2024-11-23T17:23:45.151" v="13373" actId="207"/>
        <pc:sldMkLst>
          <pc:docMk/>
          <pc:sldMk cId="1054662304" sldId="314"/>
        </pc:sldMkLst>
        <pc:spChg chg="del">
          <ac:chgData name="" userId="9a06623a6524d680" providerId="LiveId" clId="{156AD08C-61D1-411D-9298-EDC781E672DD}" dt="2024-11-21T11:49:57.816" v="7795" actId="478"/>
          <ac:spMkLst>
            <pc:docMk/>
            <pc:sldMk cId="1054662304" sldId="314"/>
            <ac:spMk id="3" creationId="{CA65FA67-69D3-451E-B0DE-DD71039D754E}"/>
          </ac:spMkLst>
        </pc:spChg>
        <pc:spChg chg="del">
          <ac:chgData name="" userId="9a06623a6524d680" providerId="LiveId" clId="{156AD08C-61D1-411D-9298-EDC781E672DD}" dt="2024-11-21T11:49:57.816" v="7795" actId="478"/>
          <ac:spMkLst>
            <pc:docMk/>
            <pc:sldMk cId="1054662304" sldId="314"/>
            <ac:spMk id="12" creationId="{6E3B840A-CE0B-4E25-9EF2-FF1D0D8CBC4B}"/>
          </ac:spMkLst>
        </pc:spChg>
        <pc:spChg chg="del">
          <ac:chgData name="" userId="9a06623a6524d680" providerId="LiveId" clId="{156AD08C-61D1-411D-9298-EDC781E672DD}" dt="2024-11-21T11:49:51.704" v="7793" actId="478"/>
          <ac:spMkLst>
            <pc:docMk/>
            <pc:sldMk cId="1054662304" sldId="314"/>
            <ac:spMk id="14" creationId="{F77CC2F5-D4E8-4DD0-BCC8-B6465E5BB63C}"/>
          </ac:spMkLst>
        </pc:spChg>
        <pc:spChg chg="del">
          <ac:chgData name="" userId="9a06623a6524d680" providerId="LiveId" clId="{156AD08C-61D1-411D-9298-EDC781E672DD}" dt="2024-11-21T11:49:54.126" v="7794" actId="478"/>
          <ac:spMkLst>
            <pc:docMk/>
            <pc:sldMk cId="1054662304" sldId="314"/>
            <ac:spMk id="15" creationId="{FE5216C4-2A31-4DA2-AFA6-5C72941911EA}"/>
          </ac:spMkLst>
        </pc:spChg>
        <pc:spChg chg="del">
          <ac:chgData name="" userId="9a06623a6524d680" providerId="LiveId" clId="{156AD08C-61D1-411D-9298-EDC781E672DD}" dt="2024-11-21T11:49:57.816" v="7795" actId="478"/>
          <ac:spMkLst>
            <pc:docMk/>
            <pc:sldMk cId="1054662304" sldId="314"/>
            <ac:spMk id="16" creationId="{D8C0ED16-B35F-4CB6-8BCF-E7A5B2B66A51}"/>
          </ac:spMkLst>
        </pc:spChg>
        <pc:spChg chg="mod">
          <ac:chgData name="" userId="9a06623a6524d680" providerId="LiveId" clId="{156AD08C-61D1-411D-9298-EDC781E672DD}" dt="2024-11-21T11:52:03.459" v="7878" actId="1036"/>
          <ac:spMkLst>
            <pc:docMk/>
            <pc:sldMk cId="1054662304" sldId="314"/>
            <ac:spMk id="18" creationId="{93C044B0-4D9A-486C-BC17-BBF3852F9447}"/>
          </ac:spMkLst>
        </pc:spChg>
        <pc:spChg chg="mod">
          <ac:chgData name="" userId="9a06623a6524d680" providerId="LiveId" clId="{156AD08C-61D1-411D-9298-EDC781E672DD}" dt="2024-11-21T11:52:31.625" v="7889" actId="404"/>
          <ac:spMkLst>
            <pc:docMk/>
            <pc:sldMk cId="1054662304" sldId="314"/>
            <ac:spMk id="19" creationId="{E4F5D60D-1E73-4B6E-A71D-32F329B05101}"/>
          </ac:spMkLst>
        </pc:spChg>
        <pc:spChg chg="mod">
          <ac:chgData name="" userId="9a06623a6524d680" providerId="LiveId" clId="{156AD08C-61D1-411D-9298-EDC781E672DD}" dt="2024-11-21T11:52:03.459" v="7878" actId="1036"/>
          <ac:spMkLst>
            <pc:docMk/>
            <pc:sldMk cId="1054662304" sldId="314"/>
            <ac:spMk id="21" creationId="{48D76EA4-6BF5-49B7-B48F-947E6D6CE66A}"/>
          </ac:spMkLst>
        </pc:spChg>
        <pc:spChg chg="mod">
          <ac:chgData name="" userId="9a06623a6524d680" providerId="LiveId" clId="{156AD08C-61D1-411D-9298-EDC781E672DD}" dt="2024-11-21T11:52:03.459" v="7878" actId="1036"/>
          <ac:spMkLst>
            <pc:docMk/>
            <pc:sldMk cId="1054662304" sldId="314"/>
            <ac:spMk id="22" creationId="{55C7FCDC-AB39-4A70-98C8-C1669E79DDC8}"/>
          </ac:spMkLst>
        </pc:spChg>
        <pc:spChg chg="del">
          <ac:chgData name="" userId="9a06623a6524d680" providerId="LiveId" clId="{156AD08C-61D1-411D-9298-EDC781E672DD}" dt="2024-11-21T11:49:51.704" v="7793" actId="478"/>
          <ac:spMkLst>
            <pc:docMk/>
            <pc:sldMk cId="1054662304" sldId="314"/>
            <ac:spMk id="25" creationId="{F9AAD021-0478-4262-AC37-17C7C17080C6}"/>
          </ac:spMkLst>
        </pc:spChg>
        <pc:spChg chg="mod">
          <ac:chgData name="" userId="9a06623a6524d680" providerId="LiveId" clId="{156AD08C-61D1-411D-9298-EDC781E672DD}" dt="2024-11-23T17:23:45.151" v="13373" actId="207"/>
          <ac:spMkLst>
            <pc:docMk/>
            <pc:sldMk cId="1054662304" sldId="314"/>
            <ac:spMk id="29" creationId="{A5A4E3ED-906B-4B41-9151-3AB83E1DCC3B}"/>
          </ac:spMkLst>
        </pc:spChg>
        <pc:spChg chg="mod">
          <ac:chgData name="" userId="9a06623a6524d680" providerId="LiveId" clId="{156AD08C-61D1-411D-9298-EDC781E672DD}" dt="2024-11-21T11:51:56.487" v="7849" actId="1076"/>
          <ac:spMkLst>
            <pc:docMk/>
            <pc:sldMk cId="1054662304" sldId="314"/>
            <ac:spMk id="30" creationId="{025BF33D-1A55-4151-9F70-A3BE1F91DAD4}"/>
          </ac:spMkLst>
        </pc:spChg>
        <pc:spChg chg="mod">
          <ac:chgData name="" userId="9a06623a6524d680" providerId="LiveId" clId="{156AD08C-61D1-411D-9298-EDC781E672DD}" dt="2024-11-21T11:52:03.459" v="7878" actId="1036"/>
          <ac:spMkLst>
            <pc:docMk/>
            <pc:sldMk cId="1054662304" sldId="314"/>
            <ac:spMk id="31" creationId="{7C6B0615-2BB7-4BF1-8222-9FE13B9ACC99}"/>
          </ac:spMkLst>
        </pc:spChg>
        <pc:spChg chg="mod">
          <ac:chgData name="" userId="9a06623a6524d680" providerId="LiveId" clId="{156AD08C-61D1-411D-9298-EDC781E672DD}" dt="2024-11-21T11:52:31.625" v="7889" actId="404"/>
          <ac:spMkLst>
            <pc:docMk/>
            <pc:sldMk cId="1054662304" sldId="314"/>
            <ac:spMk id="33" creationId="{49CAB887-6CA4-4032-895C-60FB6B3A523A}"/>
          </ac:spMkLst>
        </pc:spChg>
        <pc:spChg chg="mod">
          <ac:chgData name="" userId="9a06623a6524d680" providerId="LiveId" clId="{156AD08C-61D1-411D-9298-EDC781E672DD}" dt="2024-11-21T11:52:03.459" v="7878" actId="1036"/>
          <ac:spMkLst>
            <pc:docMk/>
            <pc:sldMk cId="1054662304" sldId="314"/>
            <ac:spMk id="34" creationId="{137B2F6D-A74B-4F06-B9C6-2B1675E4C188}"/>
          </ac:spMkLst>
        </pc:spChg>
        <pc:spChg chg="mod">
          <ac:chgData name="" userId="9a06623a6524d680" providerId="LiveId" clId="{156AD08C-61D1-411D-9298-EDC781E672DD}" dt="2024-11-21T11:52:16.551" v="7881" actId="1076"/>
          <ac:spMkLst>
            <pc:docMk/>
            <pc:sldMk cId="1054662304" sldId="314"/>
            <ac:spMk id="35" creationId="{EA4AEB4E-01F1-49AB-A47A-8DEEC9EB9608}"/>
          </ac:spMkLst>
        </pc:spChg>
        <pc:spChg chg="mod">
          <ac:chgData name="" userId="9a06623a6524d680" providerId="LiveId" clId="{156AD08C-61D1-411D-9298-EDC781E672DD}" dt="2024-11-21T11:52:13.301" v="7880" actId="1076"/>
          <ac:spMkLst>
            <pc:docMk/>
            <pc:sldMk cId="1054662304" sldId="314"/>
            <ac:spMk id="36" creationId="{C4FDEB42-6B6D-4F35-B909-D5C2DC37292C}"/>
          </ac:spMkLst>
        </pc:spChg>
        <pc:spChg chg="del">
          <ac:chgData name="" userId="9a06623a6524d680" providerId="LiveId" clId="{156AD08C-61D1-411D-9298-EDC781E672DD}" dt="2024-11-21T11:49:51.704" v="7793" actId="478"/>
          <ac:spMkLst>
            <pc:docMk/>
            <pc:sldMk cId="1054662304" sldId="314"/>
            <ac:spMk id="37" creationId="{2BA474BD-FA80-4B3F-A130-3B7A45593403}"/>
          </ac:spMkLst>
        </pc:spChg>
        <pc:spChg chg="mod">
          <ac:chgData name="" userId="9a06623a6524d680" providerId="LiveId" clId="{156AD08C-61D1-411D-9298-EDC781E672DD}" dt="2024-11-21T11:52:13.301" v="7880" actId="1076"/>
          <ac:spMkLst>
            <pc:docMk/>
            <pc:sldMk cId="1054662304" sldId="314"/>
            <ac:spMk id="38" creationId="{4CDAD0EC-FE07-44FB-86F7-2281EADCA0A3}"/>
          </ac:spMkLst>
        </pc:spChg>
        <pc:spChg chg="del">
          <ac:chgData name="" userId="9a06623a6524d680" providerId="LiveId" clId="{156AD08C-61D1-411D-9298-EDC781E672DD}" dt="2024-11-21T11:50:40.012" v="7808" actId="478"/>
          <ac:spMkLst>
            <pc:docMk/>
            <pc:sldMk cId="1054662304" sldId="314"/>
            <ac:spMk id="39" creationId="{9D86A99B-990C-4CA3-A504-8411C203674D}"/>
          </ac:spMkLst>
        </pc:spChg>
        <pc:spChg chg="mod">
          <ac:chgData name="" userId="9a06623a6524d680" providerId="LiveId" clId="{156AD08C-61D1-411D-9298-EDC781E672DD}" dt="2024-11-21T11:52:19.977" v="7882" actId="1076"/>
          <ac:spMkLst>
            <pc:docMk/>
            <pc:sldMk cId="1054662304" sldId="314"/>
            <ac:spMk id="40" creationId="{0B1D9A7D-2656-4F29-BF7E-16CAE229ED3E}"/>
          </ac:spMkLst>
        </pc:spChg>
        <pc:spChg chg="del mod">
          <ac:chgData name="" userId="9a06623a6524d680" providerId="LiveId" clId="{156AD08C-61D1-411D-9298-EDC781E672DD}" dt="2024-11-21T11:51:11.376" v="7829" actId="478"/>
          <ac:spMkLst>
            <pc:docMk/>
            <pc:sldMk cId="1054662304" sldId="314"/>
            <ac:spMk id="41" creationId="{B50DC099-EBB6-49A7-8CAE-E2236D62C970}"/>
          </ac:spMkLst>
        </pc:spChg>
        <pc:picChg chg="add mod">
          <ac:chgData name="" userId="9a06623a6524d680" providerId="LiveId" clId="{156AD08C-61D1-411D-9298-EDC781E672DD}" dt="2024-11-21T11:52:07.581" v="7879" actId="1076"/>
          <ac:picMkLst>
            <pc:docMk/>
            <pc:sldMk cId="1054662304" sldId="314"/>
            <ac:picMk id="32" creationId="{1096AA16-2D05-457D-9B91-6251D200853A}"/>
          </ac:picMkLst>
        </pc:picChg>
        <pc:cxnChg chg="del">
          <ac:chgData name="" userId="9a06623a6524d680" providerId="LiveId" clId="{156AD08C-61D1-411D-9298-EDC781E672DD}" dt="2024-11-21T11:49:51.704" v="7793" actId="478"/>
          <ac:cxnSpMkLst>
            <pc:docMk/>
            <pc:sldMk cId="1054662304" sldId="314"/>
            <ac:cxnSpMk id="7" creationId="{06A2213A-1B86-48BC-B06C-4DAE35B3F286}"/>
          </ac:cxnSpMkLst>
        </pc:cxnChg>
        <pc:cxnChg chg="mod">
          <ac:chgData name="" userId="9a06623a6524d680" providerId="LiveId" clId="{156AD08C-61D1-411D-9298-EDC781E672DD}" dt="2024-11-21T11:52:03.459" v="7878" actId="1036"/>
          <ac:cxnSpMkLst>
            <pc:docMk/>
            <pc:sldMk cId="1054662304" sldId="314"/>
            <ac:cxnSpMk id="9" creationId="{273BFBB5-22C6-4230-880D-3E8F9EBACA8C}"/>
          </ac:cxnSpMkLst>
        </pc:cxnChg>
        <pc:cxnChg chg="mod">
          <ac:chgData name="" userId="9a06623a6524d680" providerId="LiveId" clId="{156AD08C-61D1-411D-9298-EDC781E672DD}" dt="2024-11-21T11:52:03.459" v="7878" actId="1036"/>
          <ac:cxnSpMkLst>
            <pc:docMk/>
            <pc:sldMk cId="1054662304" sldId="314"/>
            <ac:cxnSpMk id="17" creationId="{1CAF3ADE-FDB8-4F1E-90D2-09D4901EF978}"/>
          </ac:cxnSpMkLst>
        </pc:cxnChg>
        <pc:cxnChg chg="mod">
          <ac:chgData name="" userId="9a06623a6524d680" providerId="LiveId" clId="{156AD08C-61D1-411D-9298-EDC781E672DD}" dt="2024-11-21T11:52:03.459" v="7878" actId="1036"/>
          <ac:cxnSpMkLst>
            <pc:docMk/>
            <pc:sldMk cId="1054662304" sldId="314"/>
            <ac:cxnSpMk id="26" creationId="{BEF31727-EA78-4BB4-81FF-912DAE65D4E7}"/>
          </ac:cxnSpMkLst>
        </pc:cxnChg>
      </pc:sldChg>
      <pc:sldChg chg="addSp modSp add modAnim">
        <pc:chgData name="" userId="9a06623a6524d680" providerId="LiveId" clId="{156AD08C-61D1-411D-9298-EDC781E672DD}" dt="2024-11-23T17:25:38.804" v="13385" actId="207"/>
        <pc:sldMkLst>
          <pc:docMk/>
          <pc:sldMk cId="2096417888" sldId="315"/>
        </pc:sldMkLst>
        <pc:spChg chg="add">
          <ac:chgData name="" userId="9a06623a6524d680" providerId="LiveId" clId="{156AD08C-61D1-411D-9298-EDC781E672DD}" dt="2024-11-23T17:24:32.384" v="13375"/>
          <ac:spMkLst>
            <pc:docMk/>
            <pc:sldMk cId="2096417888" sldId="315"/>
            <ac:spMk id="20" creationId="{7DCB183F-7D2B-427E-A849-B09F53B561A8}"/>
          </ac:spMkLst>
        </pc:spChg>
        <pc:spChg chg="mod">
          <ac:chgData name="" userId="9a06623a6524d680" providerId="LiveId" clId="{156AD08C-61D1-411D-9298-EDC781E672DD}" dt="2024-11-21T11:52:55.194" v="7891" actId="1076"/>
          <ac:spMkLst>
            <pc:docMk/>
            <pc:sldMk cId="2096417888" sldId="315"/>
            <ac:spMk id="21" creationId="{48D76EA4-6BF5-49B7-B48F-947E6D6CE66A}"/>
          </ac:spMkLst>
        </pc:spChg>
        <pc:spChg chg="mod">
          <ac:chgData name="" userId="9a06623a6524d680" providerId="LiveId" clId="{156AD08C-61D1-411D-9298-EDC781E672DD}" dt="2024-11-23T17:25:35.949" v="13384" actId="207"/>
          <ac:spMkLst>
            <pc:docMk/>
            <pc:sldMk cId="2096417888" sldId="315"/>
            <ac:spMk id="22" creationId="{55C7FCDC-AB39-4A70-98C8-C1669E79DDC8}"/>
          </ac:spMkLst>
        </pc:spChg>
        <pc:spChg chg="mod">
          <ac:chgData name="" userId="9a06623a6524d680" providerId="LiveId" clId="{156AD08C-61D1-411D-9298-EDC781E672DD}" dt="2024-11-23T17:25:32.872" v="13383" actId="1076"/>
          <ac:spMkLst>
            <pc:docMk/>
            <pc:sldMk cId="2096417888" sldId="315"/>
            <ac:spMk id="30" creationId="{025BF33D-1A55-4151-9F70-A3BE1F91DAD4}"/>
          </ac:spMkLst>
        </pc:spChg>
        <pc:spChg chg="mod">
          <ac:chgData name="" userId="9a06623a6524d680" providerId="LiveId" clId="{156AD08C-61D1-411D-9298-EDC781E672DD}" dt="2024-11-21T11:53:09.970" v="7897" actId="20577"/>
          <ac:spMkLst>
            <pc:docMk/>
            <pc:sldMk cId="2096417888" sldId="315"/>
            <ac:spMk id="34" creationId="{137B2F6D-A74B-4F06-B9C6-2B1675E4C188}"/>
          </ac:spMkLst>
        </pc:spChg>
        <pc:spChg chg="mod">
          <ac:chgData name="" userId="9a06623a6524d680" providerId="LiveId" clId="{156AD08C-61D1-411D-9298-EDC781E672DD}" dt="2024-11-21T11:53:15.407" v="7900" actId="20577"/>
          <ac:spMkLst>
            <pc:docMk/>
            <pc:sldMk cId="2096417888" sldId="315"/>
            <ac:spMk id="36" creationId="{C4FDEB42-6B6D-4F35-B909-D5C2DC37292C}"/>
          </ac:spMkLst>
        </pc:spChg>
        <pc:spChg chg="mod">
          <ac:chgData name="" userId="9a06623a6524d680" providerId="LiveId" clId="{156AD08C-61D1-411D-9298-EDC781E672DD}" dt="2024-11-23T17:25:38.804" v="13385" actId="207"/>
          <ac:spMkLst>
            <pc:docMk/>
            <pc:sldMk cId="2096417888" sldId="315"/>
            <ac:spMk id="38" creationId="{4CDAD0EC-FE07-44FB-86F7-2281EADCA0A3}"/>
          </ac:spMkLst>
        </pc:spChg>
        <pc:spChg chg="mod">
          <ac:chgData name="" userId="9a06623a6524d680" providerId="LiveId" clId="{156AD08C-61D1-411D-9298-EDC781E672DD}" dt="2024-11-21T11:53:21.990" v="7906" actId="20577"/>
          <ac:spMkLst>
            <pc:docMk/>
            <pc:sldMk cId="2096417888" sldId="315"/>
            <ac:spMk id="40" creationId="{0B1D9A7D-2656-4F29-BF7E-16CAE229ED3E}"/>
          </ac:spMkLst>
        </pc:spChg>
      </pc:sldChg>
      <pc:sldChg chg="addSp modSp add modAnim">
        <pc:chgData name="" userId="9a06623a6524d680" providerId="LiveId" clId="{156AD08C-61D1-411D-9298-EDC781E672DD}" dt="2024-11-23T17:25:27.366" v="13381" actId="207"/>
        <pc:sldMkLst>
          <pc:docMk/>
          <pc:sldMk cId="2419130735" sldId="316"/>
        </pc:sldMkLst>
        <pc:spChg chg="add mod">
          <ac:chgData name="" userId="9a06623a6524d680" providerId="LiveId" clId="{156AD08C-61D1-411D-9298-EDC781E672DD}" dt="2024-11-23T17:25:27.366" v="13381" actId="207"/>
          <ac:spMkLst>
            <pc:docMk/>
            <pc:sldMk cId="2419130735" sldId="316"/>
            <ac:spMk id="20" creationId="{9A8F907B-D17B-49E7-9C44-1B27E6573B35}"/>
          </ac:spMkLst>
        </pc:spChg>
        <pc:spChg chg="mod">
          <ac:chgData name="" userId="9a06623a6524d680" providerId="LiveId" clId="{156AD08C-61D1-411D-9298-EDC781E672DD}" dt="2024-11-21T11:53:28.302" v="7908" actId="1076"/>
          <ac:spMkLst>
            <pc:docMk/>
            <pc:sldMk cId="2419130735" sldId="316"/>
            <ac:spMk id="21" creationId="{48D76EA4-6BF5-49B7-B48F-947E6D6CE66A}"/>
          </ac:spMkLst>
        </pc:spChg>
        <pc:spChg chg="mod">
          <ac:chgData name="" userId="9a06623a6524d680" providerId="LiveId" clId="{156AD08C-61D1-411D-9298-EDC781E672DD}" dt="2024-11-21T11:53:36.989" v="7911" actId="1076"/>
          <ac:spMkLst>
            <pc:docMk/>
            <pc:sldMk cId="2419130735" sldId="316"/>
            <ac:spMk id="22" creationId="{55C7FCDC-AB39-4A70-98C8-C1669E79DDC8}"/>
          </ac:spMkLst>
        </pc:spChg>
        <pc:spChg chg="add">
          <ac:chgData name="" userId="9a06623a6524d680" providerId="LiveId" clId="{156AD08C-61D1-411D-9298-EDC781E672DD}" dt="2024-11-23T17:25:02.862" v="13378"/>
          <ac:spMkLst>
            <pc:docMk/>
            <pc:sldMk cId="2419130735" sldId="316"/>
            <ac:spMk id="23" creationId="{1AAE5D43-19B4-48D5-A57E-E48FC736EB5D}"/>
          </ac:spMkLst>
        </pc:spChg>
        <pc:spChg chg="mod">
          <ac:chgData name="" userId="9a06623a6524d680" providerId="LiveId" clId="{156AD08C-61D1-411D-9298-EDC781E672DD}" dt="2024-11-23T15:18:46.112" v="11896" actId="20577"/>
          <ac:spMkLst>
            <pc:docMk/>
            <pc:sldMk cId="2419130735" sldId="316"/>
            <ac:spMk id="34" creationId="{137B2F6D-A74B-4F06-B9C6-2B1675E4C188}"/>
          </ac:spMkLst>
        </pc:spChg>
        <pc:spChg chg="mod">
          <ac:chgData name="" userId="9a06623a6524d680" providerId="LiveId" clId="{156AD08C-61D1-411D-9298-EDC781E672DD}" dt="2024-11-23T15:19:07.618" v="11911" actId="14100"/>
          <ac:spMkLst>
            <pc:docMk/>
            <pc:sldMk cId="2419130735" sldId="316"/>
            <ac:spMk id="36" creationId="{C4FDEB42-6B6D-4F35-B909-D5C2DC37292C}"/>
          </ac:spMkLst>
        </pc:spChg>
        <pc:spChg chg="mod">
          <ac:chgData name="" userId="9a06623a6524d680" providerId="LiveId" clId="{156AD08C-61D1-411D-9298-EDC781E672DD}" dt="2024-11-21T11:53:30.863" v="7909" actId="20577"/>
          <ac:spMkLst>
            <pc:docMk/>
            <pc:sldMk cId="2419130735" sldId="316"/>
            <ac:spMk id="38" creationId="{4CDAD0EC-FE07-44FB-86F7-2281EADCA0A3}"/>
          </ac:spMkLst>
        </pc:spChg>
        <pc:spChg chg="mod">
          <ac:chgData name="" userId="9a06623a6524d680" providerId="LiveId" clId="{156AD08C-61D1-411D-9298-EDC781E672DD}" dt="2024-11-21T11:53:40.711" v="7916" actId="20577"/>
          <ac:spMkLst>
            <pc:docMk/>
            <pc:sldMk cId="2419130735" sldId="316"/>
            <ac:spMk id="40" creationId="{0B1D9A7D-2656-4F29-BF7E-16CAE229ED3E}"/>
          </ac:spMkLst>
        </pc:spChg>
      </pc:sldChg>
      <pc:sldChg chg="modSp add modAnim">
        <pc:chgData name="" userId="9a06623a6524d680" providerId="LiveId" clId="{156AD08C-61D1-411D-9298-EDC781E672DD}" dt="2024-11-23T17:08:06.092" v="12863"/>
        <pc:sldMkLst>
          <pc:docMk/>
          <pc:sldMk cId="931742494" sldId="317"/>
        </pc:sldMkLst>
        <pc:graphicFrameChg chg="mod modGraphic">
          <ac:chgData name="" userId="9a06623a6524d680" providerId="LiveId" clId="{156AD08C-61D1-411D-9298-EDC781E672DD}" dt="2024-11-23T17:07:37.247" v="12858" actId="14100"/>
          <ac:graphicFrameMkLst>
            <pc:docMk/>
            <pc:sldMk cId="931742494" sldId="317"/>
            <ac:graphicFrameMk id="9" creationId="{2D760F73-19FF-46C0-93D8-FE68BE3148C3}"/>
          </ac:graphicFrameMkLst>
        </pc:graphicFrameChg>
      </pc:sldChg>
      <pc:sldChg chg="addSp delSp modSp add">
        <pc:chgData name="" userId="9a06623a6524d680" providerId="LiveId" clId="{156AD08C-61D1-411D-9298-EDC781E672DD}" dt="2024-11-23T17:30:33.270" v="13462" actId="403"/>
        <pc:sldMkLst>
          <pc:docMk/>
          <pc:sldMk cId="4082389403" sldId="318"/>
        </pc:sldMkLst>
        <pc:spChg chg="mod">
          <ac:chgData name="" userId="9a06623a6524d680" providerId="LiveId" clId="{156AD08C-61D1-411D-9298-EDC781E672DD}" dt="2024-11-21T12:07:23.577" v="8182" actId="1076"/>
          <ac:spMkLst>
            <pc:docMk/>
            <pc:sldMk cId="4082389403" sldId="318"/>
            <ac:spMk id="3" creationId="{F450F8FE-F118-4AB7-A74F-450A32CEFF9A}"/>
          </ac:spMkLst>
        </pc:spChg>
        <pc:spChg chg="mod">
          <ac:chgData name="" userId="9a06623a6524d680" providerId="LiveId" clId="{156AD08C-61D1-411D-9298-EDC781E672DD}" dt="2024-11-23T17:30:33.270" v="13462" actId="403"/>
          <ac:spMkLst>
            <pc:docMk/>
            <pc:sldMk cId="4082389403" sldId="318"/>
            <ac:spMk id="4" creationId="{F0AFF24E-5E9D-4C0F-9376-05DC1911283F}"/>
          </ac:spMkLst>
        </pc:spChg>
        <pc:spChg chg="add mod ord">
          <ac:chgData name="" userId="9a06623a6524d680" providerId="LiveId" clId="{156AD08C-61D1-411D-9298-EDC781E672DD}" dt="2024-11-23T17:30:21.924" v="13456" actId="1076"/>
          <ac:spMkLst>
            <pc:docMk/>
            <pc:sldMk cId="4082389403" sldId="318"/>
            <ac:spMk id="6" creationId="{0BC43EEC-58BD-41D8-9725-C9651DB40767}"/>
          </ac:spMkLst>
        </pc:spChg>
        <pc:spChg chg="del mod">
          <ac:chgData name="" userId="9a06623a6524d680" providerId="LiveId" clId="{156AD08C-61D1-411D-9298-EDC781E672DD}" dt="2024-11-23T17:30:07.832" v="13452" actId="478"/>
          <ac:spMkLst>
            <pc:docMk/>
            <pc:sldMk cId="4082389403" sldId="318"/>
            <ac:spMk id="30" creationId="{35D660FF-0137-4114-BA73-9C05982EE101}"/>
          </ac:spMkLst>
        </pc:spChg>
        <pc:picChg chg="del">
          <ac:chgData name="" userId="9a06623a6524d680" providerId="LiveId" clId="{156AD08C-61D1-411D-9298-EDC781E672DD}" dt="2024-11-23T17:30:18.084" v="13455" actId="478"/>
          <ac:picMkLst>
            <pc:docMk/>
            <pc:sldMk cId="4082389403" sldId="318"/>
            <ac:picMk id="2" creationId="{24CAAF0F-DFF4-435F-BBC1-69FB5ABD162D}"/>
          </ac:picMkLst>
        </pc:picChg>
      </pc:sldChg>
      <pc:sldChg chg="addSp delSp modSp add delAnim modAnim">
        <pc:chgData name="" userId="9a06623a6524d680" providerId="LiveId" clId="{156AD08C-61D1-411D-9298-EDC781E672DD}" dt="2024-11-23T17:43:23.955" v="13551" actId="1076"/>
        <pc:sldMkLst>
          <pc:docMk/>
          <pc:sldMk cId="3663004899" sldId="319"/>
        </pc:sldMkLst>
        <pc:spChg chg="del">
          <ac:chgData name="" userId="9a06623a6524d680" providerId="LiveId" clId="{156AD08C-61D1-411D-9298-EDC781E672DD}" dt="2024-11-21T12:08:09.217" v="8189" actId="478"/>
          <ac:spMkLst>
            <pc:docMk/>
            <pc:sldMk cId="3663004899" sldId="319"/>
            <ac:spMk id="4" creationId="{F0AFF24E-5E9D-4C0F-9376-05DC1911283F}"/>
          </ac:spMkLst>
        </pc:spChg>
        <pc:spChg chg="add mod">
          <ac:chgData name="" userId="9a06623a6524d680" providerId="LiveId" clId="{156AD08C-61D1-411D-9298-EDC781E672DD}" dt="2024-11-21T12:10:29.900" v="8238" actId="1076"/>
          <ac:spMkLst>
            <pc:docMk/>
            <pc:sldMk cId="3663004899" sldId="319"/>
            <ac:spMk id="6" creationId="{A21FE442-70CA-4423-B4C3-5A2CE8133552}"/>
          </ac:spMkLst>
        </pc:spChg>
        <pc:spChg chg="add mod">
          <ac:chgData name="" userId="9a06623a6524d680" providerId="LiveId" clId="{156AD08C-61D1-411D-9298-EDC781E672DD}" dt="2024-11-21T12:11:00.602" v="8246" actId="1076"/>
          <ac:spMkLst>
            <pc:docMk/>
            <pc:sldMk cId="3663004899" sldId="319"/>
            <ac:spMk id="7" creationId="{756BD52D-E30C-4233-94C0-8137AC2598D4}"/>
          </ac:spMkLst>
        </pc:spChg>
        <pc:spChg chg="add mod">
          <ac:chgData name="" userId="9a06623a6524d680" providerId="LiveId" clId="{156AD08C-61D1-411D-9298-EDC781E672DD}" dt="2024-11-22T15:05:15.965" v="8376" actId="14100"/>
          <ac:spMkLst>
            <pc:docMk/>
            <pc:sldMk cId="3663004899" sldId="319"/>
            <ac:spMk id="10" creationId="{A9008E7F-E002-41F7-8B14-39B17AF1FC4E}"/>
          </ac:spMkLst>
        </pc:spChg>
        <pc:spChg chg="add del mod">
          <ac:chgData name="" userId="9a06623a6524d680" providerId="LiveId" clId="{156AD08C-61D1-411D-9298-EDC781E672DD}" dt="2024-11-21T12:10:47.128" v="8243" actId="478"/>
          <ac:spMkLst>
            <pc:docMk/>
            <pc:sldMk cId="3663004899" sldId="319"/>
            <ac:spMk id="11" creationId="{768E1E9E-0441-4DF0-AD50-DCABE9E232AA}"/>
          </ac:spMkLst>
        </pc:spChg>
        <pc:spChg chg="add mod">
          <ac:chgData name="" userId="9a06623a6524d680" providerId="LiveId" clId="{156AD08C-61D1-411D-9298-EDC781E672DD}" dt="2024-11-22T15:04:09.655" v="8347" actId="1076"/>
          <ac:spMkLst>
            <pc:docMk/>
            <pc:sldMk cId="3663004899" sldId="319"/>
            <ac:spMk id="12" creationId="{6D20C97A-A430-4A12-B72E-782CABFCCDB2}"/>
          </ac:spMkLst>
        </pc:spChg>
        <pc:spChg chg="add mod">
          <ac:chgData name="" userId="9a06623a6524d680" providerId="LiveId" clId="{156AD08C-61D1-411D-9298-EDC781E672DD}" dt="2024-11-22T15:04:00.872" v="8346" actId="1076"/>
          <ac:spMkLst>
            <pc:docMk/>
            <pc:sldMk cId="3663004899" sldId="319"/>
            <ac:spMk id="13" creationId="{009E63B2-6B48-48F0-951D-FC6354A583C7}"/>
          </ac:spMkLst>
        </pc:spChg>
        <pc:spChg chg="add mod">
          <ac:chgData name="" userId="9a06623a6524d680" providerId="LiveId" clId="{156AD08C-61D1-411D-9298-EDC781E672DD}" dt="2024-11-22T15:03:42.158" v="8344" actId="1076"/>
          <ac:spMkLst>
            <pc:docMk/>
            <pc:sldMk cId="3663004899" sldId="319"/>
            <ac:spMk id="14" creationId="{45B247B2-5473-4992-B1AB-1596AA9FE0FA}"/>
          </ac:spMkLst>
        </pc:spChg>
        <pc:spChg chg="add del mod">
          <ac:chgData name="" userId="9a06623a6524d680" providerId="LiveId" clId="{156AD08C-61D1-411D-9298-EDC781E672DD}" dt="2024-11-22T15:04:46.780" v="8372" actId="478"/>
          <ac:spMkLst>
            <pc:docMk/>
            <pc:sldMk cId="3663004899" sldId="319"/>
            <ac:spMk id="15" creationId="{05FE5407-BF94-4BAB-A33D-FB82FC77BA33}"/>
          </ac:spMkLst>
        </pc:spChg>
        <pc:spChg chg="add del mod">
          <ac:chgData name="" userId="9a06623a6524d680" providerId="LiveId" clId="{156AD08C-61D1-411D-9298-EDC781E672DD}" dt="2024-11-22T15:04:46.780" v="8372" actId="478"/>
          <ac:spMkLst>
            <pc:docMk/>
            <pc:sldMk cId="3663004899" sldId="319"/>
            <ac:spMk id="16" creationId="{7908B247-A188-48F8-8E41-88EEACF08084}"/>
          </ac:spMkLst>
        </pc:spChg>
        <pc:spChg chg="add del mod">
          <ac:chgData name="" userId="9a06623a6524d680" providerId="LiveId" clId="{156AD08C-61D1-411D-9298-EDC781E672DD}" dt="2024-11-22T15:04:49.128" v="8373" actId="478"/>
          <ac:spMkLst>
            <pc:docMk/>
            <pc:sldMk cId="3663004899" sldId="319"/>
            <ac:spMk id="17" creationId="{FD97ECDF-C9FA-4F44-BED5-0553B08C750B}"/>
          </ac:spMkLst>
        </pc:spChg>
        <pc:spChg chg="add mod">
          <ac:chgData name="" userId="9a06623a6524d680" providerId="LiveId" clId="{156AD08C-61D1-411D-9298-EDC781E672DD}" dt="2024-11-22T15:04:31.163" v="8369" actId="1076"/>
          <ac:spMkLst>
            <pc:docMk/>
            <pc:sldMk cId="3663004899" sldId="319"/>
            <ac:spMk id="18" creationId="{FF66A1A7-41EE-4576-A589-AD7A9A66D1D3}"/>
          </ac:spMkLst>
        </pc:spChg>
        <pc:spChg chg="add mod">
          <ac:chgData name="" userId="9a06623a6524d680" providerId="LiveId" clId="{156AD08C-61D1-411D-9298-EDC781E672DD}" dt="2024-11-22T15:04:27.162" v="8368" actId="1038"/>
          <ac:spMkLst>
            <pc:docMk/>
            <pc:sldMk cId="3663004899" sldId="319"/>
            <ac:spMk id="19" creationId="{87DD3C48-4EBE-49B6-8105-B7096B90D29C}"/>
          </ac:spMkLst>
        </pc:spChg>
        <pc:spChg chg="add mod">
          <ac:chgData name="" userId="9a06623a6524d680" providerId="LiveId" clId="{156AD08C-61D1-411D-9298-EDC781E672DD}" dt="2024-11-22T15:04:12.385" v="8348" actId="1076"/>
          <ac:spMkLst>
            <pc:docMk/>
            <pc:sldMk cId="3663004899" sldId="319"/>
            <ac:spMk id="20" creationId="{7D975A2E-DB0A-4BEA-B04F-539E797C6C51}"/>
          </ac:spMkLst>
        </pc:spChg>
        <pc:spChg chg="add del mod">
          <ac:chgData name="" userId="9a06623a6524d680" providerId="LiveId" clId="{156AD08C-61D1-411D-9298-EDC781E672DD}" dt="2024-11-22T15:02:17.249" v="8280" actId="478"/>
          <ac:spMkLst>
            <pc:docMk/>
            <pc:sldMk cId="3663004899" sldId="319"/>
            <ac:spMk id="21" creationId="{0C8F5DAA-7E07-4EED-8E2B-D6CAC9280182}"/>
          </ac:spMkLst>
        </pc:spChg>
        <pc:spChg chg="add del mod">
          <ac:chgData name="" userId="9a06623a6524d680" providerId="LiveId" clId="{156AD08C-61D1-411D-9298-EDC781E672DD}" dt="2024-11-22T15:03:05.788" v="8332" actId="14100"/>
          <ac:spMkLst>
            <pc:docMk/>
            <pc:sldMk cId="3663004899" sldId="319"/>
            <ac:spMk id="22" creationId="{76867B58-E734-4C49-8D2A-65172A8D1552}"/>
          </ac:spMkLst>
        </pc:spChg>
        <pc:spChg chg="add del mod">
          <ac:chgData name="" userId="9a06623a6524d680" providerId="LiveId" clId="{156AD08C-61D1-411D-9298-EDC781E672DD}" dt="2024-11-22T15:02:32.645" v="8323" actId="478"/>
          <ac:spMkLst>
            <pc:docMk/>
            <pc:sldMk cId="3663004899" sldId="319"/>
            <ac:spMk id="23" creationId="{CA9D14BA-F656-4F9E-B4DC-C2250DF43A01}"/>
          </ac:spMkLst>
        </pc:spChg>
        <pc:spChg chg="add del mod">
          <ac:chgData name="" userId="9a06623a6524d680" providerId="LiveId" clId="{156AD08C-61D1-411D-9298-EDC781E672DD}" dt="2024-11-22T15:04:46.780" v="8372" actId="478"/>
          <ac:spMkLst>
            <pc:docMk/>
            <pc:sldMk cId="3663004899" sldId="319"/>
            <ac:spMk id="24" creationId="{5A88535D-F24B-4ED6-8393-AF7E31D44AD3}"/>
          </ac:spMkLst>
        </pc:spChg>
        <pc:spChg chg="add del mod">
          <ac:chgData name="" userId="9a06623a6524d680" providerId="LiveId" clId="{156AD08C-61D1-411D-9298-EDC781E672DD}" dt="2024-11-22T15:04:46.780" v="8372" actId="478"/>
          <ac:spMkLst>
            <pc:docMk/>
            <pc:sldMk cId="3663004899" sldId="319"/>
            <ac:spMk id="25" creationId="{BD543E3A-C302-460F-BB0D-150E3D3AC251}"/>
          </ac:spMkLst>
        </pc:spChg>
        <pc:spChg chg="add del mod">
          <ac:chgData name="" userId="9a06623a6524d680" providerId="LiveId" clId="{156AD08C-61D1-411D-9298-EDC781E672DD}" dt="2024-11-22T15:04:46.780" v="8372" actId="478"/>
          <ac:spMkLst>
            <pc:docMk/>
            <pc:sldMk cId="3663004899" sldId="319"/>
            <ac:spMk id="26" creationId="{9298FD25-725F-4512-ABBD-65F2C82D812E}"/>
          </ac:spMkLst>
        </pc:spChg>
        <pc:spChg chg="add del mod">
          <ac:chgData name="" userId="9a06623a6524d680" providerId="LiveId" clId="{156AD08C-61D1-411D-9298-EDC781E672DD}" dt="2024-11-22T15:04:46.780" v="8372" actId="478"/>
          <ac:spMkLst>
            <pc:docMk/>
            <pc:sldMk cId="3663004899" sldId="319"/>
            <ac:spMk id="27" creationId="{D0B45770-053E-44EA-8F3F-E0C0E5E68205}"/>
          </ac:spMkLst>
        </pc:spChg>
        <pc:spChg chg="add del mod">
          <ac:chgData name="" userId="9a06623a6524d680" providerId="LiveId" clId="{156AD08C-61D1-411D-9298-EDC781E672DD}" dt="2024-11-22T15:04:46.780" v="8372" actId="478"/>
          <ac:spMkLst>
            <pc:docMk/>
            <pc:sldMk cId="3663004899" sldId="319"/>
            <ac:spMk id="28" creationId="{1DA7734C-8F3C-4668-BEEC-B34DE35F3CA1}"/>
          </ac:spMkLst>
        </pc:spChg>
        <pc:spChg chg="add del mod">
          <ac:chgData name="" userId="9a06623a6524d680" providerId="LiveId" clId="{156AD08C-61D1-411D-9298-EDC781E672DD}" dt="2024-11-22T15:04:46.780" v="8372" actId="478"/>
          <ac:spMkLst>
            <pc:docMk/>
            <pc:sldMk cId="3663004899" sldId="319"/>
            <ac:spMk id="29" creationId="{A3D9BF49-DDE3-4A35-AE64-6F761CC21068}"/>
          </ac:spMkLst>
        </pc:spChg>
        <pc:spChg chg="del mod">
          <ac:chgData name="" userId="9a06623a6524d680" providerId="LiveId" clId="{156AD08C-61D1-411D-9298-EDC781E672DD}" dt="2024-11-21T12:07:57.711" v="8185" actId="478"/>
          <ac:spMkLst>
            <pc:docMk/>
            <pc:sldMk cId="3663004899" sldId="319"/>
            <ac:spMk id="30" creationId="{35D660FF-0137-4114-BA73-9C05982EE101}"/>
          </ac:spMkLst>
        </pc:spChg>
        <pc:spChg chg="add del mod">
          <ac:chgData name="" userId="9a06623a6524d680" providerId="LiveId" clId="{156AD08C-61D1-411D-9298-EDC781E672DD}" dt="2024-11-22T15:03:16.725" v="8337" actId="478"/>
          <ac:spMkLst>
            <pc:docMk/>
            <pc:sldMk cId="3663004899" sldId="319"/>
            <ac:spMk id="31" creationId="{CB0423D8-B188-487B-B763-60B61ACE5CDA}"/>
          </ac:spMkLst>
        </pc:spChg>
        <pc:spChg chg="add del mod">
          <ac:chgData name="" userId="9a06623a6524d680" providerId="LiveId" clId="{156AD08C-61D1-411D-9298-EDC781E672DD}" dt="2024-11-22T15:03:09.071" v="8334" actId="478"/>
          <ac:spMkLst>
            <pc:docMk/>
            <pc:sldMk cId="3663004899" sldId="319"/>
            <ac:spMk id="32" creationId="{88C20E4A-D203-43B6-A369-74FF1B5C30FF}"/>
          </ac:spMkLst>
        </pc:spChg>
        <pc:spChg chg="add mod">
          <ac:chgData name="" userId="9a06623a6524d680" providerId="LiveId" clId="{156AD08C-61D1-411D-9298-EDC781E672DD}" dt="2024-11-22T15:03:15.216" v="8336" actId="1076"/>
          <ac:spMkLst>
            <pc:docMk/>
            <pc:sldMk cId="3663004899" sldId="319"/>
            <ac:spMk id="33" creationId="{F428F7C6-0FBC-4FB7-A38E-DE0FC0E38792}"/>
          </ac:spMkLst>
        </pc:spChg>
        <pc:spChg chg="add mod">
          <ac:chgData name="" userId="9a06623a6524d680" providerId="LiveId" clId="{156AD08C-61D1-411D-9298-EDC781E672DD}" dt="2024-11-22T15:03:25.824" v="8340" actId="1076"/>
          <ac:spMkLst>
            <pc:docMk/>
            <pc:sldMk cId="3663004899" sldId="319"/>
            <ac:spMk id="34" creationId="{4450F503-680A-4B17-9AEF-3F3C780B9198}"/>
          </ac:spMkLst>
        </pc:spChg>
        <pc:spChg chg="add mod">
          <ac:chgData name="" userId="9a06623a6524d680" providerId="LiveId" clId="{156AD08C-61D1-411D-9298-EDC781E672DD}" dt="2024-11-22T15:05:00.459" v="8374" actId="1076"/>
          <ac:spMkLst>
            <pc:docMk/>
            <pc:sldMk cId="3663004899" sldId="319"/>
            <ac:spMk id="35" creationId="{FB925843-7F54-45FF-9ECE-0894C5F21C31}"/>
          </ac:spMkLst>
        </pc:spChg>
        <pc:spChg chg="add mod">
          <ac:chgData name="" userId="9a06623a6524d680" providerId="LiveId" clId="{156AD08C-61D1-411D-9298-EDC781E672DD}" dt="2024-11-22T15:05:00.459" v="8374" actId="1076"/>
          <ac:spMkLst>
            <pc:docMk/>
            <pc:sldMk cId="3663004899" sldId="319"/>
            <ac:spMk id="36" creationId="{2891BA88-07F4-4616-97DD-DE90FC4CDED2}"/>
          </ac:spMkLst>
        </pc:spChg>
        <pc:spChg chg="add mod">
          <ac:chgData name="" userId="9a06623a6524d680" providerId="LiveId" clId="{156AD08C-61D1-411D-9298-EDC781E672DD}" dt="2024-11-22T15:05:00.459" v="8374" actId="1076"/>
          <ac:spMkLst>
            <pc:docMk/>
            <pc:sldMk cId="3663004899" sldId="319"/>
            <ac:spMk id="37" creationId="{CD1C3E89-138C-4E77-A856-9756E173732D}"/>
          </ac:spMkLst>
        </pc:spChg>
        <pc:spChg chg="add mod">
          <ac:chgData name="" userId="9a06623a6524d680" providerId="LiveId" clId="{156AD08C-61D1-411D-9298-EDC781E672DD}" dt="2024-11-22T15:05:00.459" v="8374" actId="1076"/>
          <ac:spMkLst>
            <pc:docMk/>
            <pc:sldMk cId="3663004899" sldId="319"/>
            <ac:spMk id="38" creationId="{C616C50C-9627-468F-A404-FAC4DE437E97}"/>
          </ac:spMkLst>
        </pc:spChg>
        <pc:spChg chg="add mod">
          <ac:chgData name="" userId="9a06623a6524d680" providerId="LiveId" clId="{156AD08C-61D1-411D-9298-EDC781E672DD}" dt="2024-11-22T15:05:00.459" v="8374" actId="1076"/>
          <ac:spMkLst>
            <pc:docMk/>
            <pc:sldMk cId="3663004899" sldId="319"/>
            <ac:spMk id="39" creationId="{B9046555-2792-4FEF-9954-27D6F63CF7EA}"/>
          </ac:spMkLst>
        </pc:spChg>
        <pc:spChg chg="add mod">
          <ac:chgData name="" userId="9a06623a6524d680" providerId="LiveId" clId="{156AD08C-61D1-411D-9298-EDC781E672DD}" dt="2024-11-22T15:05:00.459" v="8374" actId="1076"/>
          <ac:spMkLst>
            <pc:docMk/>
            <pc:sldMk cId="3663004899" sldId="319"/>
            <ac:spMk id="40" creationId="{4F54242F-45AC-4241-87C5-7368C21E9F8E}"/>
          </ac:spMkLst>
        </pc:spChg>
        <pc:spChg chg="add mod">
          <ac:chgData name="" userId="9a06623a6524d680" providerId="LiveId" clId="{156AD08C-61D1-411D-9298-EDC781E672DD}" dt="2024-11-22T15:05:00.459" v="8374" actId="1076"/>
          <ac:spMkLst>
            <pc:docMk/>
            <pc:sldMk cId="3663004899" sldId="319"/>
            <ac:spMk id="41" creationId="{C385027C-C377-41C0-B8DB-CE65D2283903}"/>
          </ac:spMkLst>
        </pc:spChg>
        <pc:spChg chg="add mod">
          <ac:chgData name="" userId="9a06623a6524d680" providerId="LiveId" clId="{156AD08C-61D1-411D-9298-EDC781E672DD}" dt="2024-11-22T15:05:00.459" v="8374" actId="1076"/>
          <ac:spMkLst>
            <pc:docMk/>
            <pc:sldMk cId="3663004899" sldId="319"/>
            <ac:spMk id="42" creationId="{922216DF-7A23-4C5B-AC4C-859B619815CF}"/>
          </ac:spMkLst>
        </pc:spChg>
        <pc:spChg chg="add mod">
          <ac:chgData name="" userId="9a06623a6524d680" providerId="LiveId" clId="{156AD08C-61D1-411D-9298-EDC781E672DD}" dt="2024-11-22T15:05:00.459" v="8374" actId="1076"/>
          <ac:spMkLst>
            <pc:docMk/>
            <pc:sldMk cId="3663004899" sldId="319"/>
            <ac:spMk id="43" creationId="{C0AD787D-271F-493D-9EE4-A486BCD59562}"/>
          </ac:spMkLst>
        </pc:spChg>
        <pc:spChg chg="add mod">
          <ac:chgData name="" userId="9a06623a6524d680" providerId="LiveId" clId="{156AD08C-61D1-411D-9298-EDC781E672DD}" dt="2024-11-22T15:07:18.719" v="8418" actId="1076"/>
          <ac:spMkLst>
            <pc:docMk/>
            <pc:sldMk cId="3663004899" sldId="319"/>
            <ac:spMk id="44" creationId="{7DD82AB5-A790-4697-8FB8-A204BBED0B63}"/>
          </ac:spMkLst>
        </pc:spChg>
        <pc:spChg chg="add mod">
          <ac:chgData name="" userId="9a06623a6524d680" providerId="LiveId" clId="{156AD08C-61D1-411D-9298-EDC781E672DD}" dt="2024-11-22T15:05:56.275" v="8389" actId="1076"/>
          <ac:spMkLst>
            <pc:docMk/>
            <pc:sldMk cId="3663004899" sldId="319"/>
            <ac:spMk id="49" creationId="{17705CB7-FF82-4C5A-85EB-2B5E92A16B4C}"/>
          </ac:spMkLst>
        </pc:spChg>
        <pc:spChg chg="add mod">
          <ac:chgData name="" userId="9a06623a6524d680" providerId="LiveId" clId="{156AD08C-61D1-411D-9298-EDC781E672DD}" dt="2024-11-22T15:05:56.275" v="8389" actId="1076"/>
          <ac:spMkLst>
            <pc:docMk/>
            <pc:sldMk cId="3663004899" sldId="319"/>
            <ac:spMk id="50" creationId="{474F15A2-499D-4B22-935B-E1F45B51AF99}"/>
          </ac:spMkLst>
        </pc:spChg>
        <pc:spChg chg="add mod">
          <ac:chgData name="" userId="9a06623a6524d680" providerId="LiveId" clId="{156AD08C-61D1-411D-9298-EDC781E672DD}" dt="2024-11-22T15:05:56.275" v="8389" actId="1076"/>
          <ac:spMkLst>
            <pc:docMk/>
            <pc:sldMk cId="3663004899" sldId="319"/>
            <ac:spMk id="51" creationId="{6D7782D0-875B-4707-A74A-92CB52A6A204}"/>
          </ac:spMkLst>
        </pc:spChg>
        <pc:spChg chg="add mod">
          <ac:chgData name="" userId="9a06623a6524d680" providerId="LiveId" clId="{156AD08C-61D1-411D-9298-EDC781E672DD}" dt="2024-11-22T15:06:29.260" v="8401" actId="1076"/>
          <ac:spMkLst>
            <pc:docMk/>
            <pc:sldMk cId="3663004899" sldId="319"/>
            <ac:spMk id="52" creationId="{684C33E0-D6FA-4BF8-85B9-A0B6CF6B8B10}"/>
          </ac:spMkLst>
        </pc:spChg>
        <pc:spChg chg="add mod">
          <ac:chgData name="" userId="9a06623a6524d680" providerId="LiveId" clId="{156AD08C-61D1-411D-9298-EDC781E672DD}" dt="2024-11-22T15:06:29.260" v="8401" actId="1076"/>
          <ac:spMkLst>
            <pc:docMk/>
            <pc:sldMk cId="3663004899" sldId="319"/>
            <ac:spMk id="53" creationId="{28990735-6207-4C93-BFCD-61D0C29DAC54}"/>
          </ac:spMkLst>
        </pc:spChg>
        <pc:spChg chg="add mod">
          <ac:chgData name="" userId="9a06623a6524d680" providerId="LiveId" clId="{156AD08C-61D1-411D-9298-EDC781E672DD}" dt="2024-11-22T15:06:29.260" v="8401" actId="1076"/>
          <ac:spMkLst>
            <pc:docMk/>
            <pc:sldMk cId="3663004899" sldId="319"/>
            <ac:spMk id="54" creationId="{039A012A-3CA1-498A-980C-2D6F12B303E4}"/>
          </ac:spMkLst>
        </pc:spChg>
        <pc:spChg chg="add mod">
          <ac:chgData name="" userId="9a06623a6524d680" providerId="LiveId" clId="{156AD08C-61D1-411D-9298-EDC781E672DD}" dt="2024-11-22T15:06:02.609" v="8391" actId="1076"/>
          <ac:spMkLst>
            <pc:docMk/>
            <pc:sldMk cId="3663004899" sldId="319"/>
            <ac:spMk id="55" creationId="{FB82FF53-A460-4EBE-BDF5-D77BE83C7C29}"/>
          </ac:spMkLst>
        </pc:spChg>
        <pc:spChg chg="add mod">
          <ac:chgData name="" userId="9a06623a6524d680" providerId="LiveId" clId="{156AD08C-61D1-411D-9298-EDC781E672DD}" dt="2024-11-22T15:07:44.107" v="8422" actId="1076"/>
          <ac:spMkLst>
            <pc:docMk/>
            <pc:sldMk cId="3663004899" sldId="319"/>
            <ac:spMk id="56" creationId="{B5B177CD-A5E8-4FFB-A04E-D6C58A83C9F1}"/>
          </ac:spMkLst>
        </pc:spChg>
        <pc:spChg chg="add mod">
          <ac:chgData name="" userId="9a06623a6524d680" providerId="LiveId" clId="{156AD08C-61D1-411D-9298-EDC781E672DD}" dt="2024-11-22T15:06:22.886" v="8396" actId="571"/>
          <ac:spMkLst>
            <pc:docMk/>
            <pc:sldMk cId="3663004899" sldId="319"/>
            <ac:spMk id="57" creationId="{58F22BBD-0273-478F-A3A8-6DD518BD19EA}"/>
          </ac:spMkLst>
        </pc:spChg>
        <pc:spChg chg="add mod">
          <ac:chgData name="" userId="9a06623a6524d680" providerId="LiveId" clId="{156AD08C-61D1-411D-9298-EDC781E672DD}" dt="2024-11-22T15:06:22.886" v="8396" actId="571"/>
          <ac:spMkLst>
            <pc:docMk/>
            <pc:sldMk cId="3663004899" sldId="319"/>
            <ac:spMk id="58" creationId="{03A8DEAB-3693-4B79-93D7-8463F04A8B91}"/>
          </ac:spMkLst>
        </pc:spChg>
        <pc:spChg chg="add mod">
          <ac:chgData name="" userId="9a06623a6524d680" providerId="LiveId" clId="{156AD08C-61D1-411D-9298-EDC781E672DD}" dt="2024-11-22T15:07:44.107" v="8422" actId="1076"/>
          <ac:spMkLst>
            <pc:docMk/>
            <pc:sldMk cId="3663004899" sldId="319"/>
            <ac:spMk id="59" creationId="{6419AF1E-8CE3-4DDE-A49D-FA781CEF41CA}"/>
          </ac:spMkLst>
        </pc:spChg>
        <pc:spChg chg="add mod">
          <ac:chgData name="" userId="9a06623a6524d680" providerId="LiveId" clId="{156AD08C-61D1-411D-9298-EDC781E672DD}" dt="2024-11-22T15:07:44.107" v="8422" actId="1076"/>
          <ac:spMkLst>
            <pc:docMk/>
            <pc:sldMk cId="3663004899" sldId="319"/>
            <ac:spMk id="60" creationId="{F3B5B4D0-32A9-411A-8668-C101DC83B152}"/>
          </ac:spMkLst>
        </pc:spChg>
        <pc:spChg chg="add mod">
          <ac:chgData name="" userId="9a06623a6524d680" providerId="LiveId" clId="{156AD08C-61D1-411D-9298-EDC781E672DD}" dt="2024-11-22T15:07:44.107" v="8422" actId="1076"/>
          <ac:spMkLst>
            <pc:docMk/>
            <pc:sldMk cId="3663004899" sldId="319"/>
            <ac:spMk id="61" creationId="{4F376295-895F-436D-A1A7-B089E07339BC}"/>
          </ac:spMkLst>
        </pc:spChg>
        <pc:spChg chg="add mod">
          <ac:chgData name="" userId="9a06623a6524d680" providerId="LiveId" clId="{156AD08C-61D1-411D-9298-EDC781E672DD}" dt="2024-11-22T15:07:15.675" v="8417" actId="1076"/>
          <ac:spMkLst>
            <pc:docMk/>
            <pc:sldMk cId="3663004899" sldId="319"/>
            <ac:spMk id="62" creationId="{15BBD1D1-43C3-468A-BF00-4786D8F609EE}"/>
          </ac:spMkLst>
        </pc:spChg>
        <pc:spChg chg="add mod">
          <ac:chgData name="" userId="9a06623a6524d680" providerId="LiveId" clId="{156AD08C-61D1-411D-9298-EDC781E672DD}" dt="2024-11-22T15:07:37.495" v="8421" actId="1076"/>
          <ac:spMkLst>
            <pc:docMk/>
            <pc:sldMk cId="3663004899" sldId="319"/>
            <ac:spMk id="63" creationId="{2037372A-A1D0-4F13-A22C-CA6C273B5419}"/>
          </ac:spMkLst>
        </pc:spChg>
        <pc:spChg chg="add mod">
          <ac:chgData name="" userId="9a06623a6524d680" providerId="LiveId" clId="{156AD08C-61D1-411D-9298-EDC781E672DD}" dt="2024-11-22T15:07:49.213" v="8424" actId="1076"/>
          <ac:spMkLst>
            <pc:docMk/>
            <pc:sldMk cId="3663004899" sldId="319"/>
            <ac:spMk id="64" creationId="{086E7409-2DA1-4092-BD50-CA4123578656}"/>
          </ac:spMkLst>
        </pc:spChg>
        <pc:spChg chg="add mod">
          <ac:chgData name="" userId="9a06623a6524d680" providerId="LiveId" clId="{156AD08C-61D1-411D-9298-EDC781E672DD}" dt="2024-11-22T15:07:54.263" v="8425" actId="20577"/>
          <ac:spMkLst>
            <pc:docMk/>
            <pc:sldMk cId="3663004899" sldId="319"/>
            <ac:spMk id="65" creationId="{C0C9E09B-F372-4372-ABFF-560FE5C17B50}"/>
          </ac:spMkLst>
        </pc:spChg>
        <pc:spChg chg="add mod">
          <ac:chgData name="" userId="9a06623a6524d680" providerId="LiveId" clId="{156AD08C-61D1-411D-9298-EDC781E672DD}" dt="2024-11-22T15:07:49.213" v="8424" actId="1076"/>
          <ac:spMkLst>
            <pc:docMk/>
            <pc:sldMk cId="3663004899" sldId="319"/>
            <ac:spMk id="66" creationId="{DCF123DD-1C9C-4FC1-BC39-280DFF3CB164}"/>
          </ac:spMkLst>
        </pc:spChg>
        <pc:spChg chg="add mod">
          <ac:chgData name="" userId="9a06623a6524d680" providerId="LiveId" clId="{156AD08C-61D1-411D-9298-EDC781E672DD}" dt="2024-11-23T17:35:56.577" v="13495" actId="1076"/>
          <ac:spMkLst>
            <pc:docMk/>
            <pc:sldMk cId="3663004899" sldId="319"/>
            <ac:spMk id="67" creationId="{9D83C67E-7C5C-498A-AF48-85343A81FDF9}"/>
          </ac:spMkLst>
        </pc:spChg>
        <pc:spChg chg="add mod">
          <ac:chgData name="" userId="9a06623a6524d680" providerId="LiveId" clId="{156AD08C-61D1-411D-9298-EDC781E672DD}" dt="2024-11-22T15:08:02.827" v="8428" actId="1076"/>
          <ac:spMkLst>
            <pc:docMk/>
            <pc:sldMk cId="3663004899" sldId="319"/>
            <ac:spMk id="68" creationId="{2D75CA0C-7474-42DD-B00C-6F43AA5EBB53}"/>
          </ac:spMkLst>
        </pc:spChg>
        <pc:spChg chg="add mod">
          <ac:chgData name="" userId="9a06623a6524d680" providerId="LiveId" clId="{156AD08C-61D1-411D-9298-EDC781E672DD}" dt="2024-11-22T15:08:09.202" v="8430" actId="1076"/>
          <ac:spMkLst>
            <pc:docMk/>
            <pc:sldMk cId="3663004899" sldId="319"/>
            <ac:spMk id="69" creationId="{CDDFFD18-3E94-4D0F-8863-4C6661638C11}"/>
          </ac:spMkLst>
        </pc:spChg>
        <pc:spChg chg="add mod">
          <ac:chgData name="" userId="9a06623a6524d680" providerId="LiveId" clId="{156AD08C-61D1-411D-9298-EDC781E672DD}" dt="2024-11-22T15:08:22.605" v="8433" actId="20577"/>
          <ac:spMkLst>
            <pc:docMk/>
            <pc:sldMk cId="3663004899" sldId="319"/>
            <ac:spMk id="70" creationId="{DB69A610-F993-41CB-89DA-9909E1FEF23A}"/>
          </ac:spMkLst>
        </pc:spChg>
        <pc:spChg chg="add mod">
          <ac:chgData name="" userId="9a06623a6524d680" providerId="LiveId" clId="{156AD08C-61D1-411D-9298-EDC781E672DD}" dt="2024-11-22T15:08:18.641" v="8432" actId="1076"/>
          <ac:spMkLst>
            <pc:docMk/>
            <pc:sldMk cId="3663004899" sldId="319"/>
            <ac:spMk id="71" creationId="{678BFD2F-1AF6-425E-8198-1FFB67029C24}"/>
          </ac:spMkLst>
        </pc:spChg>
        <pc:spChg chg="add mod">
          <ac:chgData name="" userId="9a06623a6524d680" providerId="LiveId" clId="{156AD08C-61D1-411D-9298-EDC781E672DD}" dt="2024-11-22T15:08:18.641" v="8432" actId="1076"/>
          <ac:spMkLst>
            <pc:docMk/>
            <pc:sldMk cId="3663004899" sldId="319"/>
            <ac:spMk id="72" creationId="{3EFDF87A-8165-4FCA-A7D3-BCA442ED2D36}"/>
          </ac:spMkLst>
        </pc:spChg>
        <pc:spChg chg="add mod">
          <ac:chgData name="" userId="9a06623a6524d680" providerId="LiveId" clId="{156AD08C-61D1-411D-9298-EDC781E672DD}" dt="2024-11-22T15:08:29.921" v="8434" actId="20577"/>
          <ac:spMkLst>
            <pc:docMk/>
            <pc:sldMk cId="3663004899" sldId="319"/>
            <ac:spMk id="73" creationId="{A418ADA3-CACD-42D4-9CE8-6645F92FF9C7}"/>
          </ac:spMkLst>
        </pc:spChg>
        <pc:spChg chg="add mod">
          <ac:chgData name="" userId="9a06623a6524d680" providerId="LiveId" clId="{156AD08C-61D1-411D-9298-EDC781E672DD}" dt="2024-11-22T15:08:39.457" v="8436" actId="1076"/>
          <ac:spMkLst>
            <pc:docMk/>
            <pc:sldMk cId="3663004899" sldId="319"/>
            <ac:spMk id="74" creationId="{06560065-E86E-4FCE-A585-ED91165D5BD8}"/>
          </ac:spMkLst>
        </pc:spChg>
        <pc:spChg chg="add mod">
          <ac:chgData name="" userId="9a06623a6524d680" providerId="LiveId" clId="{156AD08C-61D1-411D-9298-EDC781E672DD}" dt="2024-11-22T15:08:45.630" v="8439" actId="1076"/>
          <ac:spMkLst>
            <pc:docMk/>
            <pc:sldMk cId="3663004899" sldId="319"/>
            <ac:spMk id="75" creationId="{2EC7BD0B-9F7D-472E-A582-60152859C364}"/>
          </ac:spMkLst>
        </pc:spChg>
        <pc:spChg chg="add mod">
          <ac:chgData name="" userId="9a06623a6524d680" providerId="LiveId" clId="{156AD08C-61D1-411D-9298-EDC781E672DD}" dt="2024-11-22T15:08:51.513" v="8441" actId="1076"/>
          <ac:spMkLst>
            <pc:docMk/>
            <pc:sldMk cId="3663004899" sldId="319"/>
            <ac:spMk id="76" creationId="{631D4FD5-035D-4DDF-8135-0489A24DD968}"/>
          </ac:spMkLst>
        </pc:spChg>
        <pc:spChg chg="add mod">
          <ac:chgData name="" userId="9a06623a6524d680" providerId="LiveId" clId="{156AD08C-61D1-411D-9298-EDC781E672DD}" dt="2024-11-22T15:08:58.945" v="8443" actId="1076"/>
          <ac:spMkLst>
            <pc:docMk/>
            <pc:sldMk cId="3663004899" sldId="319"/>
            <ac:spMk id="77" creationId="{C296E737-8F2A-40C9-AB01-F236BF99CFD1}"/>
          </ac:spMkLst>
        </pc:spChg>
        <pc:spChg chg="add mod">
          <ac:chgData name="" userId="9a06623a6524d680" providerId="LiveId" clId="{156AD08C-61D1-411D-9298-EDC781E672DD}" dt="2024-11-22T15:08:58.945" v="8443" actId="1076"/>
          <ac:spMkLst>
            <pc:docMk/>
            <pc:sldMk cId="3663004899" sldId="319"/>
            <ac:spMk id="78" creationId="{6437CE64-1C27-4A9B-B3C9-3E1CBA893268}"/>
          </ac:spMkLst>
        </pc:spChg>
        <pc:spChg chg="add mod">
          <ac:chgData name="" userId="9a06623a6524d680" providerId="LiveId" clId="{156AD08C-61D1-411D-9298-EDC781E672DD}" dt="2024-11-22T15:09:04.866" v="8446" actId="20577"/>
          <ac:spMkLst>
            <pc:docMk/>
            <pc:sldMk cId="3663004899" sldId="319"/>
            <ac:spMk id="79" creationId="{C3725D14-4C49-435C-BF2A-6271AAF9D73E}"/>
          </ac:spMkLst>
        </pc:spChg>
        <pc:spChg chg="add mod">
          <ac:chgData name="" userId="9a06623a6524d680" providerId="LiveId" clId="{156AD08C-61D1-411D-9298-EDC781E672DD}" dt="2024-11-22T15:09:09.812" v="8451" actId="20577"/>
          <ac:spMkLst>
            <pc:docMk/>
            <pc:sldMk cId="3663004899" sldId="319"/>
            <ac:spMk id="80" creationId="{A3F0E853-E0C3-4376-B0B3-0E965ACF819D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85" creationId="{89C1CF8D-0A5A-4591-BBAE-D7A08E221098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86" creationId="{8C8D5C9A-E57F-48B5-B7DC-411A4990E7FD}"/>
          </ac:spMkLst>
        </pc:spChg>
        <pc:spChg chg="add mod">
          <ac:chgData name="" userId="9a06623a6524d680" providerId="LiveId" clId="{156AD08C-61D1-411D-9298-EDC781E672DD}" dt="2024-11-23T17:43:05.054" v="13549" actId="1076"/>
          <ac:spMkLst>
            <pc:docMk/>
            <pc:sldMk cId="3663004899" sldId="319"/>
            <ac:spMk id="87" creationId="{59709A5E-D478-4373-8718-34205524AF5E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88" creationId="{2C4C2AAD-57BD-4CDC-BB4F-9038BD183816}"/>
          </ac:spMkLst>
        </pc:spChg>
        <pc:spChg chg="add mod">
          <ac:chgData name="" userId="9a06623a6524d680" providerId="LiveId" clId="{156AD08C-61D1-411D-9298-EDC781E672DD}" dt="2024-11-23T17:43:05.054" v="13549" actId="1076"/>
          <ac:spMkLst>
            <pc:docMk/>
            <pc:sldMk cId="3663004899" sldId="319"/>
            <ac:spMk id="89" creationId="{A1B817A7-422A-4C97-914A-2F35084B0640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90" creationId="{AB08F953-0A5B-47A0-8EFC-C5EC7EA17F0D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91" creationId="{D95DDBB2-9566-4795-999D-777334C71F16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92" creationId="{F747F4CD-274B-4D8D-82C1-6FD09D49B06A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93" creationId="{3A003789-DE69-41E7-BDF4-46FD6CCDFD64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94" creationId="{C3DBE567-D991-4894-A3FF-3798D8149F07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95" creationId="{1DBFC8C2-D3D2-4FBA-A45E-ACE2C21913AF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96" creationId="{88DE8DE7-D58B-4FF4-BA9D-713600BFB1F1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97" creationId="{E52573EA-8C70-4499-8BD8-6B9B3ABDD01F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98" creationId="{EBF7B660-0952-4318-81E6-5C4939B53A5E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99" creationId="{CE24CC42-A208-42C4-BE15-2D559C5A175C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100" creationId="{C896D93D-AF26-4E52-AEE1-552A6F5FF32E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101" creationId="{5229EB9E-DCA8-423A-8E36-C5BC02EC2CAA}"/>
          </ac:spMkLst>
        </pc:spChg>
        <pc:spChg chg="add mod">
          <ac:chgData name="" userId="9a06623a6524d680" providerId="LiveId" clId="{156AD08C-61D1-411D-9298-EDC781E672DD}" dt="2024-11-22T15:10:13.955" v="8463" actId="20577"/>
          <ac:spMkLst>
            <pc:docMk/>
            <pc:sldMk cId="3663004899" sldId="319"/>
            <ac:spMk id="102" creationId="{F0B7DC1D-FDF3-42B5-8016-D22728B0405C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103" creationId="{D5C00EBB-B971-46E5-8160-7AA0599CBEC3}"/>
          </ac:spMkLst>
        </pc:spChg>
        <pc:spChg chg="add mod">
          <ac:chgData name="" userId="9a06623a6524d680" providerId="LiveId" clId="{156AD08C-61D1-411D-9298-EDC781E672DD}" dt="2024-11-22T15:09:50.710" v="8458" actId="20577"/>
          <ac:spMkLst>
            <pc:docMk/>
            <pc:sldMk cId="3663004899" sldId="319"/>
            <ac:spMk id="104" creationId="{163739EC-6365-4D92-8B52-5DDBFA07CA5D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105" creationId="{78CBD54A-26A9-4758-9D49-E34F294DF3BA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106" creationId="{688CA9A5-BA2F-42CF-8477-4AD804D8C6CA}"/>
          </ac:spMkLst>
        </pc:spChg>
        <pc:spChg chg="add mod">
          <ac:chgData name="" userId="9a06623a6524d680" providerId="LiveId" clId="{156AD08C-61D1-411D-9298-EDC781E672DD}" dt="2024-11-22T15:10:01.842" v="8461" actId="20577"/>
          <ac:spMkLst>
            <pc:docMk/>
            <pc:sldMk cId="3663004899" sldId="319"/>
            <ac:spMk id="107" creationId="{9A4C412A-6697-40E1-B186-0BBF6C4192B4}"/>
          </ac:spMkLst>
        </pc:spChg>
        <pc:spChg chg="add mod">
          <ac:chgData name="" userId="9a06623a6524d680" providerId="LiveId" clId="{156AD08C-61D1-411D-9298-EDC781E672DD}" dt="2024-11-22T15:10:16.902" v="8464" actId="20577"/>
          <ac:spMkLst>
            <pc:docMk/>
            <pc:sldMk cId="3663004899" sldId="319"/>
            <ac:spMk id="108" creationId="{45FEF606-1359-4871-B5E5-C838E92AD941}"/>
          </ac:spMkLst>
        </pc:spChg>
        <pc:spChg chg="add mod">
          <ac:chgData name="" userId="9a06623a6524d680" providerId="LiveId" clId="{156AD08C-61D1-411D-9298-EDC781E672DD}" dt="2024-11-23T17:43:23.955" v="13551" actId="1076"/>
          <ac:spMkLst>
            <pc:docMk/>
            <pc:sldMk cId="3663004899" sldId="319"/>
            <ac:spMk id="109" creationId="{12EC83C9-0987-4B6A-97E4-8F435DE66AF8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110" creationId="{BF10D397-567A-4086-A93B-94373791BB97}"/>
          </ac:spMkLst>
        </pc:spChg>
        <pc:spChg chg="add mod">
          <ac:chgData name="" userId="9a06623a6524d680" providerId="LiveId" clId="{156AD08C-61D1-411D-9298-EDC781E672DD}" dt="2024-11-22T15:09:41.926" v="8457" actId="20577"/>
          <ac:spMkLst>
            <pc:docMk/>
            <pc:sldMk cId="3663004899" sldId="319"/>
            <ac:spMk id="111" creationId="{37CB24F8-9A38-4AC4-88F1-C3A95A2F3652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112" creationId="{F78421AA-2B14-4A0C-844C-F4EFBF8C1EE2}"/>
          </ac:spMkLst>
        </pc:spChg>
        <pc:spChg chg="add mod">
          <ac:chgData name="" userId="9a06623a6524d680" providerId="LiveId" clId="{156AD08C-61D1-411D-9298-EDC781E672DD}" dt="2024-11-22T15:09:27.580" v="8454" actId="1076"/>
          <ac:spMkLst>
            <pc:docMk/>
            <pc:sldMk cId="3663004899" sldId="319"/>
            <ac:spMk id="113" creationId="{164BC3A5-F2EE-425F-9E87-4E182D9D085E}"/>
          </ac:spMkLst>
        </pc:spChg>
        <pc:spChg chg="add mod">
          <ac:chgData name="" userId="9a06623a6524d680" providerId="LiveId" clId="{156AD08C-61D1-411D-9298-EDC781E672DD}" dt="2024-11-22T15:10:05.261" v="8462" actId="20577"/>
          <ac:spMkLst>
            <pc:docMk/>
            <pc:sldMk cId="3663004899" sldId="319"/>
            <ac:spMk id="114" creationId="{258B5598-77F9-4130-875D-913A10605DD4}"/>
          </ac:spMkLst>
        </pc:spChg>
        <pc:cxnChg chg="add mod">
          <ac:chgData name="" userId="9a06623a6524d680" providerId="LiveId" clId="{156AD08C-61D1-411D-9298-EDC781E672DD}" dt="2024-11-22T15:09:31.837" v="8455" actId="1076"/>
          <ac:cxnSpMkLst>
            <pc:docMk/>
            <pc:sldMk cId="3663004899" sldId="319"/>
            <ac:cxnSpMk id="8" creationId="{956908B5-DE21-4C87-9DFE-D3F0D9714CAA}"/>
          </ac:cxnSpMkLst>
        </pc:cxnChg>
        <pc:cxnChg chg="add mod">
          <ac:chgData name="" userId="9a06623a6524d680" providerId="LiveId" clId="{156AD08C-61D1-411D-9298-EDC781E672DD}" dt="2024-11-22T15:05:56.275" v="8389" actId="1076"/>
          <ac:cxnSpMkLst>
            <pc:docMk/>
            <pc:sldMk cId="3663004899" sldId="319"/>
            <ac:cxnSpMk id="45" creationId="{08F52134-DCD2-468F-AFCF-627E3C5DE55D}"/>
          </ac:cxnSpMkLst>
        </pc:cxnChg>
        <pc:cxnChg chg="add mod">
          <ac:chgData name="" userId="9a06623a6524d680" providerId="LiveId" clId="{156AD08C-61D1-411D-9298-EDC781E672DD}" dt="2024-11-22T15:05:56.275" v="8389" actId="1076"/>
          <ac:cxnSpMkLst>
            <pc:docMk/>
            <pc:sldMk cId="3663004899" sldId="319"/>
            <ac:cxnSpMk id="46" creationId="{B76FBD28-1746-4487-AC20-6A54B35BC99E}"/>
          </ac:cxnSpMkLst>
        </pc:cxnChg>
        <pc:cxnChg chg="add mod">
          <ac:chgData name="" userId="9a06623a6524d680" providerId="LiveId" clId="{156AD08C-61D1-411D-9298-EDC781E672DD}" dt="2024-11-22T15:05:56.275" v="8389" actId="1076"/>
          <ac:cxnSpMkLst>
            <pc:docMk/>
            <pc:sldMk cId="3663004899" sldId="319"/>
            <ac:cxnSpMk id="47" creationId="{35FFD106-9A00-42CE-9270-A64125D0D655}"/>
          </ac:cxnSpMkLst>
        </pc:cxnChg>
        <pc:cxnChg chg="add mod">
          <ac:chgData name="" userId="9a06623a6524d680" providerId="LiveId" clId="{156AD08C-61D1-411D-9298-EDC781E672DD}" dt="2024-11-22T15:05:56.275" v="8389" actId="1076"/>
          <ac:cxnSpMkLst>
            <pc:docMk/>
            <pc:sldMk cId="3663004899" sldId="319"/>
            <ac:cxnSpMk id="48" creationId="{73FCEEE2-BB1D-4981-8C64-6240A143CF5E}"/>
          </ac:cxnSpMkLst>
        </pc:cxnChg>
        <pc:cxnChg chg="add mod">
          <ac:chgData name="" userId="9a06623a6524d680" providerId="LiveId" clId="{156AD08C-61D1-411D-9298-EDC781E672DD}" dt="2024-11-22T15:09:27.580" v="8454" actId="1076"/>
          <ac:cxnSpMkLst>
            <pc:docMk/>
            <pc:sldMk cId="3663004899" sldId="319"/>
            <ac:cxnSpMk id="81" creationId="{B65D11B8-9AF0-407B-A03C-763607F1F502}"/>
          </ac:cxnSpMkLst>
        </pc:cxnChg>
        <pc:cxnChg chg="add mod">
          <ac:chgData name="" userId="9a06623a6524d680" providerId="LiveId" clId="{156AD08C-61D1-411D-9298-EDC781E672DD}" dt="2024-11-22T15:09:27.580" v="8454" actId="1076"/>
          <ac:cxnSpMkLst>
            <pc:docMk/>
            <pc:sldMk cId="3663004899" sldId="319"/>
            <ac:cxnSpMk id="82" creationId="{95226DF5-951D-4823-89DC-BF1816C8924E}"/>
          </ac:cxnSpMkLst>
        </pc:cxnChg>
        <pc:cxnChg chg="add mod">
          <ac:chgData name="" userId="9a06623a6524d680" providerId="LiveId" clId="{156AD08C-61D1-411D-9298-EDC781E672DD}" dt="2024-11-22T15:09:27.580" v="8454" actId="1076"/>
          <ac:cxnSpMkLst>
            <pc:docMk/>
            <pc:sldMk cId="3663004899" sldId="319"/>
            <ac:cxnSpMk id="83" creationId="{29878AE0-1FB6-4C00-8304-C1B3310A6572}"/>
          </ac:cxnSpMkLst>
        </pc:cxnChg>
        <pc:cxnChg chg="add mod">
          <ac:chgData name="" userId="9a06623a6524d680" providerId="LiveId" clId="{156AD08C-61D1-411D-9298-EDC781E672DD}" dt="2024-11-23T17:43:07.325" v="13550" actId="1076"/>
          <ac:cxnSpMkLst>
            <pc:docMk/>
            <pc:sldMk cId="3663004899" sldId="319"/>
            <ac:cxnSpMk id="84" creationId="{AD069EFD-D5AE-4706-B0E1-845000ED7A1E}"/>
          </ac:cxnSpMkLst>
        </pc:cxnChg>
      </pc:sldChg>
      <pc:sldChg chg="addSp delSp modSp add ord modTransition delAnim modAnim">
        <pc:chgData name="" userId="9a06623a6524d680" providerId="LiveId" clId="{156AD08C-61D1-411D-9298-EDC781E672DD}" dt="2024-11-23T17:44:01.319" v="13552" actId="1076"/>
        <pc:sldMkLst>
          <pc:docMk/>
          <pc:sldMk cId="2151437738" sldId="320"/>
        </pc:sldMkLst>
        <pc:spChg chg="del">
          <ac:chgData name="" userId="9a06623a6524d680" providerId="LiveId" clId="{156AD08C-61D1-411D-9298-EDC781E672DD}" dt="2024-11-22T15:10:47.319" v="8470" actId="478"/>
          <ac:spMkLst>
            <pc:docMk/>
            <pc:sldMk cId="2151437738" sldId="320"/>
            <ac:spMk id="10" creationId="{A9008E7F-E002-41F7-8B14-39B17AF1FC4E}"/>
          </ac:spMkLst>
        </pc:spChg>
        <pc:spChg chg="del">
          <ac:chgData name="" userId="9a06623a6524d680" providerId="LiveId" clId="{156AD08C-61D1-411D-9298-EDC781E672DD}" dt="2024-11-22T15:10:31.672" v="8467" actId="478"/>
          <ac:spMkLst>
            <pc:docMk/>
            <pc:sldMk cId="2151437738" sldId="320"/>
            <ac:spMk id="12" creationId="{6D20C97A-A430-4A12-B72E-782CABFCCDB2}"/>
          </ac:spMkLst>
        </pc:spChg>
        <pc:spChg chg="del">
          <ac:chgData name="" userId="9a06623a6524d680" providerId="LiveId" clId="{156AD08C-61D1-411D-9298-EDC781E672DD}" dt="2024-11-22T15:10:31.672" v="8467" actId="478"/>
          <ac:spMkLst>
            <pc:docMk/>
            <pc:sldMk cId="2151437738" sldId="320"/>
            <ac:spMk id="13" creationId="{009E63B2-6B48-48F0-951D-FC6354A583C7}"/>
          </ac:spMkLst>
        </pc:spChg>
        <pc:spChg chg="del">
          <ac:chgData name="" userId="9a06623a6524d680" providerId="LiveId" clId="{156AD08C-61D1-411D-9298-EDC781E672DD}" dt="2024-11-22T15:10:31.672" v="8467" actId="478"/>
          <ac:spMkLst>
            <pc:docMk/>
            <pc:sldMk cId="2151437738" sldId="320"/>
            <ac:spMk id="14" creationId="{45B247B2-5473-4992-B1AB-1596AA9FE0FA}"/>
          </ac:spMkLst>
        </pc:spChg>
        <pc:spChg chg="del">
          <ac:chgData name="" userId="9a06623a6524d680" providerId="LiveId" clId="{156AD08C-61D1-411D-9298-EDC781E672DD}" dt="2024-11-22T15:10:31.672" v="8467" actId="478"/>
          <ac:spMkLst>
            <pc:docMk/>
            <pc:sldMk cId="2151437738" sldId="320"/>
            <ac:spMk id="18" creationId="{FF66A1A7-41EE-4576-A589-AD7A9A66D1D3}"/>
          </ac:spMkLst>
        </pc:spChg>
        <pc:spChg chg="del">
          <ac:chgData name="" userId="9a06623a6524d680" providerId="LiveId" clId="{156AD08C-61D1-411D-9298-EDC781E672DD}" dt="2024-11-22T15:10:31.672" v="8467" actId="478"/>
          <ac:spMkLst>
            <pc:docMk/>
            <pc:sldMk cId="2151437738" sldId="320"/>
            <ac:spMk id="19" creationId="{87DD3C48-4EBE-49B6-8105-B7096B90D29C}"/>
          </ac:spMkLst>
        </pc:spChg>
        <pc:spChg chg="del">
          <ac:chgData name="" userId="9a06623a6524d680" providerId="LiveId" clId="{156AD08C-61D1-411D-9298-EDC781E672DD}" dt="2024-11-22T15:10:31.672" v="8467" actId="478"/>
          <ac:spMkLst>
            <pc:docMk/>
            <pc:sldMk cId="2151437738" sldId="320"/>
            <ac:spMk id="20" creationId="{7D975A2E-DB0A-4BEA-B04F-539E797C6C51}"/>
          </ac:spMkLst>
        </pc:spChg>
        <pc:spChg chg="del">
          <ac:chgData name="" userId="9a06623a6524d680" providerId="LiveId" clId="{156AD08C-61D1-411D-9298-EDC781E672DD}" dt="2024-11-22T15:10:36.544" v="8468" actId="478"/>
          <ac:spMkLst>
            <pc:docMk/>
            <pc:sldMk cId="2151437738" sldId="320"/>
            <ac:spMk id="22" creationId="{76867B58-E734-4C49-8D2A-65172A8D1552}"/>
          </ac:spMkLst>
        </pc:spChg>
        <pc:spChg chg="del">
          <ac:chgData name="" userId="9a06623a6524d680" providerId="LiveId" clId="{156AD08C-61D1-411D-9298-EDC781E672DD}" dt="2024-11-22T15:10:36.544" v="8468" actId="478"/>
          <ac:spMkLst>
            <pc:docMk/>
            <pc:sldMk cId="2151437738" sldId="320"/>
            <ac:spMk id="33" creationId="{F428F7C6-0FBC-4FB7-A38E-DE0FC0E38792}"/>
          </ac:spMkLst>
        </pc:spChg>
        <pc:spChg chg="del">
          <ac:chgData name="" userId="9a06623a6524d680" providerId="LiveId" clId="{156AD08C-61D1-411D-9298-EDC781E672DD}" dt="2024-11-22T15:10:36.544" v="8468" actId="478"/>
          <ac:spMkLst>
            <pc:docMk/>
            <pc:sldMk cId="2151437738" sldId="320"/>
            <ac:spMk id="34" creationId="{4450F503-680A-4B17-9AEF-3F3C780B9198}"/>
          </ac:spMkLst>
        </pc:spChg>
        <pc:spChg chg="del">
          <ac:chgData name="" userId="9a06623a6524d680" providerId="LiveId" clId="{156AD08C-61D1-411D-9298-EDC781E672DD}" dt="2024-11-22T15:10:31.672" v="8467" actId="478"/>
          <ac:spMkLst>
            <pc:docMk/>
            <pc:sldMk cId="2151437738" sldId="320"/>
            <ac:spMk id="35" creationId="{FB925843-7F54-45FF-9ECE-0894C5F21C31}"/>
          </ac:spMkLst>
        </pc:spChg>
        <pc:spChg chg="del">
          <ac:chgData name="" userId="9a06623a6524d680" providerId="LiveId" clId="{156AD08C-61D1-411D-9298-EDC781E672DD}" dt="2024-11-22T15:10:31.672" v="8467" actId="478"/>
          <ac:spMkLst>
            <pc:docMk/>
            <pc:sldMk cId="2151437738" sldId="320"/>
            <ac:spMk id="36" creationId="{2891BA88-07F4-4616-97DD-DE90FC4CDED2}"/>
          </ac:spMkLst>
        </pc:spChg>
        <pc:spChg chg="del">
          <ac:chgData name="" userId="9a06623a6524d680" providerId="LiveId" clId="{156AD08C-61D1-411D-9298-EDC781E672DD}" dt="2024-11-22T15:10:31.672" v="8467" actId="478"/>
          <ac:spMkLst>
            <pc:docMk/>
            <pc:sldMk cId="2151437738" sldId="320"/>
            <ac:spMk id="37" creationId="{CD1C3E89-138C-4E77-A856-9756E173732D}"/>
          </ac:spMkLst>
        </pc:spChg>
        <pc:spChg chg="del">
          <ac:chgData name="" userId="9a06623a6524d680" providerId="LiveId" clId="{156AD08C-61D1-411D-9298-EDC781E672DD}" dt="2024-11-22T15:10:42.906" v="8469" actId="478"/>
          <ac:spMkLst>
            <pc:docMk/>
            <pc:sldMk cId="2151437738" sldId="320"/>
            <ac:spMk id="38" creationId="{C616C50C-9627-468F-A404-FAC4DE437E97}"/>
          </ac:spMkLst>
        </pc:spChg>
        <pc:spChg chg="del">
          <ac:chgData name="" userId="9a06623a6524d680" providerId="LiveId" clId="{156AD08C-61D1-411D-9298-EDC781E672DD}" dt="2024-11-22T15:10:42.906" v="8469" actId="478"/>
          <ac:spMkLst>
            <pc:docMk/>
            <pc:sldMk cId="2151437738" sldId="320"/>
            <ac:spMk id="39" creationId="{B9046555-2792-4FEF-9954-27D6F63CF7EA}"/>
          </ac:spMkLst>
        </pc:spChg>
        <pc:spChg chg="del">
          <ac:chgData name="" userId="9a06623a6524d680" providerId="LiveId" clId="{156AD08C-61D1-411D-9298-EDC781E672DD}" dt="2024-11-22T15:10:42.906" v="8469" actId="478"/>
          <ac:spMkLst>
            <pc:docMk/>
            <pc:sldMk cId="2151437738" sldId="320"/>
            <ac:spMk id="40" creationId="{4F54242F-45AC-4241-87C5-7368C21E9F8E}"/>
          </ac:spMkLst>
        </pc:spChg>
        <pc:spChg chg="del">
          <ac:chgData name="" userId="9a06623a6524d680" providerId="LiveId" clId="{156AD08C-61D1-411D-9298-EDC781E672DD}" dt="2024-11-22T15:10:31.672" v="8467" actId="478"/>
          <ac:spMkLst>
            <pc:docMk/>
            <pc:sldMk cId="2151437738" sldId="320"/>
            <ac:spMk id="41" creationId="{C385027C-C377-41C0-B8DB-CE65D2283903}"/>
          </ac:spMkLst>
        </pc:spChg>
        <pc:spChg chg="del">
          <ac:chgData name="" userId="9a06623a6524d680" providerId="LiveId" clId="{156AD08C-61D1-411D-9298-EDC781E672DD}" dt="2024-11-22T15:10:31.672" v="8467" actId="478"/>
          <ac:spMkLst>
            <pc:docMk/>
            <pc:sldMk cId="2151437738" sldId="320"/>
            <ac:spMk id="42" creationId="{922216DF-7A23-4C5B-AC4C-859B619815CF}"/>
          </ac:spMkLst>
        </pc:spChg>
        <pc:spChg chg="del">
          <ac:chgData name="" userId="9a06623a6524d680" providerId="LiveId" clId="{156AD08C-61D1-411D-9298-EDC781E672DD}" dt="2024-11-22T15:10:36.544" v="8468" actId="478"/>
          <ac:spMkLst>
            <pc:docMk/>
            <pc:sldMk cId="2151437738" sldId="320"/>
            <ac:spMk id="43" creationId="{C0AD787D-271F-493D-9EE4-A486BCD59562}"/>
          </ac:spMkLst>
        </pc:spChg>
        <pc:spChg chg="mod">
          <ac:chgData name="" userId="9a06623a6524d680" providerId="LiveId" clId="{156AD08C-61D1-411D-9298-EDC781E672DD}" dt="2024-11-22T15:15:47.409" v="8554" actId="1076"/>
          <ac:spMkLst>
            <pc:docMk/>
            <pc:sldMk cId="2151437738" sldId="320"/>
            <ac:spMk id="44" creationId="{7DD82AB5-A790-4697-8FB8-A204BBED0B63}"/>
          </ac:spMkLst>
        </pc:spChg>
        <pc:spChg chg="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49" creationId="{17705CB7-FF82-4C5A-85EB-2B5E92A16B4C}"/>
          </ac:spMkLst>
        </pc:spChg>
        <pc:spChg chg="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50" creationId="{474F15A2-499D-4B22-935B-E1F45B51AF99}"/>
          </ac:spMkLst>
        </pc:spChg>
        <pc:spChg chg="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51" creationId="{6D7782D0-875B-4707-A74A-92CB52A6A204}"/>
          </ac:spMkLst>
        </pc:spChg>
        <pc:spChg chg="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52" creationId="{684C33E0-D6FA-4BF8-85B9-A0B6CF6B8B10}"/>
          </ac:spMkLst>
        </pc:spChg>
        <pc:spChg chg="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53" creationId="{28990735-6207-4C93-BFCD-61D0C29DAC54}"/>
          </ac:spMkLst>
        </pc:spChg>
        <pc:spChg chg="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54" creationId="{039A012A-3CA1-498A-980C-2D6F12B303E4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55" creationId="{FB82FF53-A460-4EBE-BDF5-D77BE83C7C29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56" creationId="{B5B177CD-A5E8-4FFB-A04E-D6C58A83C9F1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59" creationId="{6419AF1E-8CE3-4DDE-A49D-FA781CEF41CA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60" creationId="{F3B5B4D0-32A9-411A-8668-C101DC83B152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61" creationId="{4F376295-895F-436D-A1A7-B089E07339BC}"/>
          </ac:spMkLst>
        </pc:spChg>
        <pc:spChg chg="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62" creationId="{15BBD1D1-43C3-468A-BF00-4786D8F609EE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63" creationId="{2037372A-A1D0-4F13-A22C-CA6C273B5419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64" creationId="{086E7409-2DA1-4092-BD50-CA4123578656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65" creationId="{C0C9E09B-F372-4372-ABFF-560FE5C17B50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66" creationId="{DCF123DD-1C9C-4FC1-BC39-280DFF3CB164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67" creationId="{9D83C67E-7C5C-498A-AF48-85343A81FDF9}"/>
          </ac:spMkLst>
        </pc:spChg>
        <pc:spChg chg="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68" creationId="{2D75CA0C-7474-42DD-B00C-6F43AA5EBB53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69" creationId="{CDDFFD18-3E94-4D0F-8863-4C6661638C11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70" creationId="{DB69A610-F993-41CB-89DA-9909E1FEF23A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71" creationId="{678BFD2F-1AF6-425E-8198-1FFB67029C24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72" creationId="{3EFDF87A-8165-4FCA-A7D3-BCA442ED2D36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73" creationId="{A418ADA3-CACD-42D4-9CE8-6645F92FF9C7}"/>
          </ac:spMkLst>
        </pc:spChg>
        <pc:spChg chg="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74" creationId="{06560065-E86E-4FCE-A585-ED91165D5BD8}"/>
          </ac:spMkLst>
        </pc:spChg>
        <pc:spChg chg="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75" creationId="{2EC7BD0B-9F7D-472E-A582-60152859C364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76" creationId="{631D4FD5-035D-4DDF-8135-0489A24DD968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77" creationId="{C296E737-8F2A-40C9-AB01-F236BF99CFD1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78" creationId="{6437CE64-1C27-4A9B-B3C9-3E1CBA893268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79" creationId="{C3725D14-4C49-435C-BF2A-6271AAF9D73E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80" creationId="{A3F0E853-E0C3-4376-B0B3-0E965ACF819D}"/>
          </ac:spMkLst>
        </pc:spChg>
        <pc:spChg chg="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85" creationId="{89C1CF8D-0A5A-4591-BBAE-D7A08E221098}"/>
          </ac:spMkLst>
        </pc:spChg>
        <pc:spChg chg="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86" creationId="{8C8D5C9A-E57F-48B5-B7DC-411A4990E7FD}"/>
          </ac:spMkLst>
        </pc:spChg>
        <pc:spChg chg="mod">
          <ac:chgData name="" userId="9a06623a6524d680" providerId="LiveId" clId="{156AD08C-61D1-411D-9298-EDC781E672DD}" dt="2024-11-23T17:42:54.768" v="13548" actId="1076"/>
          <ac:spMkLst>
            <pc:docMk/>
            <pc:sldMk cId="2151437738" sldId="320"/>
            <ac:spMk id="87" creationId="{59709A5E-D478-4373-8718-34205524AF5E}"/>
          </ac:spMkLst>
        </pc:spChg>
        <pc:spChg chg="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88" creationId="{2C4C2AAD-57BD-4CDC-BB4F-9038BD183816}"/>
          </ac:spMkLst>
        </pc:spChg>
        <pc:spChg chg="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89" creationId="{A1B817A7-422A-4C97-914A-2F35084B0640}"/>
          </ac:spMkLst>
        </pc:spChg>
        <pc:spChg chg="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90" creationId="{AB08F953-0A5B-47A0-8EFC-C5EC7EA17F0D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91" creationId="{D95DDBB2-9566-4795-999D-777334C71F16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92" creationId="{F747F4CD-274B-4D8D-82C1-6FD09D49B06A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93" creationId="{3A003789-DE69-41E7-BDF4-46FD6CCDFD64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94" creationId="{C3DBE567-D991-4894-A3FF-3798D8149F07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95" creationId="{1DBFC8C2-D3D2-4FBA-A45E-ACE2C21913AF}"/>
          </ac:spMkLst>
        </pc:spChg>
        <pc:spChg chg="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96" creationId="{88DE8DE7-D58B-4FF4-BA9D-713600BFB1F1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97" creationId="{E52573EA-8C70-4499-8BD8-6B9B3ABDD01F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98" creationId="{EBF7B660-0952-4318-81E6-5C4939B53A5E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99" creationId="{CE24CC42-A208-42C4-BE15-2D559C5A175C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100" creationId="{C896D93D-AF26-4E52-AEE1-552A6F5FF32E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101" creationId="{5229EB9E-DCA8-423A-8E36-C5BC02EC2CAA}"/>
          </ac:spMkLst>
        </pc:spChg>
        <pc:spChg chg="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102" creationId="{F0B7DC1D-FDF3-42B5-8016-D22728B0405C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103" creationId="{D5C00EBB-B971-46E5-8160-7AA0599CBEC3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104" creationId="{163739EC-6365-4D92-8B52-5DDBFA07CA5D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105" creationId="{78CBD54A-26A9-4758-9D49-E34F294DF3BA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106" creationId="{688CA9A5-BA2F-42CF-8477-4AD804D8C6CA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107" creationId="{9A4C412A-6697-40E1-B186-0BBF6C4192B4}"/>
          </ac:spMkLst>
        </pc:spChg>
        <pc:spChg chg="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108" creationId="{45FEF606-1359-4871-B5E5-C838E92AD941}"/>
          </ac:spMkLst>
        </pc:spChg>
        <pc:spChg chg="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109" creationId="{12EC83C9-0987-4B6A-97E4-8F435DE66AF8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110" creationId="{BF10D397-567A-4086-A93B-94373791BB97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111" creationId="{37CB24F8-9A38-4AC4-88F1-C3A95A2F3652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112" creationId="{F78421AA-2B14-4A0C-844C-F4EFBF8C1EE2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113" creationId="{164BC3A5-F2EE-425F-9E87-4E182D9D085E}"/>
          </ac:spMkLst>
        </pc:spChg>
        <pc:spChg chg="del">
          <ac:chgData name="" userId="9a06623a6524d680" providerId="LiveId" clId="{156AD08C-61D1-411D-9298-EDC781E672DD}" dt="2024-11-22T15:11:20.315" v="8480" actId="478"/>
          <ac:spMkLst>
            <pc:docMk/>
            <pc:sldMk cId="2151437738" sldId="320"/>
            <ac:spMk id="114" creationId="{258B5598-77F9-4130-875D-913A10605DD4}"/>
          </ac:spMkLst>
        </pc:spChg>
        <pc:spChg chg="add del mod">
          <ac:chgData name="" userId="9a06623a6524d680" providerId="LiveId" clId="{156AD08C-61D1-411D-9298-EDC781E672DD}" dt="2024-11-22T15:12:29.491" v="8498" actId="478"/>
          <ac:spMkLst>
            <pc:docMk/>
            <pc:sldMk cId="2151437738" sldId="320"/>
            <ac:spMk id="115" creationId="{B0F0199C-3BAE-4969-8C9A-8B44BD72F8E9}"/>
          </ac:spMkLst>
        </pc:spChg>
        <pc:spChg chg="add del mod">
          <ac:chgData name="" userId="9a06623a6524d680" providerId="LiveId" clId="{156AD08C-61D1-411D-9298-EDC781E672DD}" dt="2024-11-22T15:13:47.686" v="8522" actId="478"/>
          <ac:spMkLst>
            <pc:docMk/>
            <pc:sldMk cId="2151437738" sldId="320"/>
            <ac:spMk id="116" creationId="{1D7886D0-6B5A-495C-B50B-98A32A546FA2}"/>
          </ac:spMkLst>
        </pc:spChg>
        <pc:spChg chg="add 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117" creationId="{B68A5F22-B1F4-4C73-B659-1B20BB5B81C3}"/>
          </ac:spMkLst>
        </pc:spChg>
        <pc:spChg chg="add mod">
          <ac:chgData name="" userId="9a06623a6524d680" providerId="LiveId" clId="{156AD08C-61D1-411D-9298-EDC781E672DD}" dt="2024-11-22T15:16:49.789" v="8555" actId="1076"/>
          <ac:spMkLst>
            <pc:docMk/>
            <pc:sldMk cId="2151437738" sldId="320"/>
            <ac:spMk id="118" creationId="{A8D60AEF-55CB-4148-A8D4-13AC7E56764F}"/>
          </ac:spMkLst>
        </pc:spChg>
        <pc:spChg chg="add del">
          <ac:chgData name="" userId="9a06623a6524d680" providerId="LiveId" clId="{156AD08C-61D1-411D-9298-EDC781E672DD}" dt="2024-11-22T15:14:03.962" v="8524" actId="478"/>
          <ac:spMkLst>
            <pc:docMk/>
            <pc:sldMk cId="2151437738" sldId="320"/>
            <ac:spMk id="119" creationId="{CD9F4ADB-E716-4602-B770-2F066B969479}"/>
          </ac:spMkLst>
        </pc:spChg>
        <pc:spChg chg="add mod">
          <ac:chgData name="" userId="9a06623a6524d680" providerId="LiveId" clId="{156AD08C-61D1-411D-9298-EDC781E672DD}" dt="2024-11-23T17:44:01.319" v="13552" actId="1076"/>
          <ac:spMkLst>
            <pc:docMk/>
            <pc:sldMk cId="2151437738" sldId="320"/>
            <ac:spMk id="120" creationId="{F450788D-09BB-4D38-B3CA-A1C7FF3E2008}"/>
          </ac:spMkLst>
        </pc:spChg>
        <pc:cxnChg chg="mod">
          <ac:chgData name="" userId="9a06623a6524d680" providerId="LiveId" clId="{156AD08C-61D1-411D-9298-EDC781E672DD}" dt="2024-11-22T15:17:03.643" v="8557" actId="1076"/>
          <ac:cxnSpMkLst>
            <pc:docMk/>
            <pc:sldMk cId="2151437738" sldId="320"/>
            <ac:cxnSpMk id="8" creationId="{956908B5-DE21-4C87-9DFE-D3F0D9714CAA}"/>
          </ac:cxnSpMkLst>
        </pc:cxnChg>
        <pc:cxnChg chg="mod">
          <ac:chgData name="" userId="9a06623a6524d680" providerId="LiveId" clId="{156AD08C-61D1-411D-9298-EDC781E672DD}" dt="2024-11-22T15:16:49.789" v="8555" actId="1076"/>
          <ac:cxnSpMkLst>
            <pc:docMk/>
            <pc:sldMk cId="2151437738" sldId="320"/>
            <ac:cxnSpMk id="45" creationId="{08F52134-DCD2-468F-AFCF-627E3C5DE55D}"/>
          </ac:cxnSpMkLst>
        </pc:cxnChg>
        <pc:cxnChg chg="mod">
          <ac:chgData name="" userId="9a06623a6524d680" providerId="LiveId" clId="{156AD08C-61D1-411D-9298-EDC781E672DD}" dt="2024-11-22T15:16:49.789" v="8555" actId="1076"/>
          <ac:cxnSpMkLst>
            <pc:docMk/>
            <pc:sldMk cId="2151437738" sldId="320"/>
            <ac:cxnSpMk id="46" creationId="{B76FBD28-1746-4487-AC20-6A54B35BC99E}"/>
          </ac:cxnSpMkLst>
        </pc:cxnChg>
        <pc:cxnChg chg="mod">
          <ac:chgData name="" userId="9a06623a6524d680" providerId="LiveId" clId="{156AD08C-61D1-411D-9298-EDC781E672DD}" dt="2024-11-22T15:16:49.789" v="8555" actId="1076"/>
          <ac:cxnSpMkLst>
            <pc:docMk/>
            <pc:sldMk cId="2151437738" sldId="320"/>
            <ac:cxnSpMk id="47" creationId="{35FFD106-9A00-42CE-9270-A64125D0D655}"/>
          </ac:cxnSpMkLst>
        </pc:cxnChg>
        <pc:cxnChg chg="mod">
          <ac:chgData name="" userId="9a06623a6524d680" providerId="LiveId" clId="{156AD08C-61D1-411D-9298-EDC781E672DD}" dt="2024-11-22T15:16:49.789" v="8555" actId="1076"/>
          <ac:cxnSpMkLst>
            <pc:docMk/>
            <pc:sldMk cId="2151437738" sldId="320"/>
            <ac:cxnSpMk id="48" creationId="{73FCEEE2-BB1D-4981-8C64-6240A143CF5E}"/>
          </ac:cxnSpMkLst>
        </pc:cxnChg>
        <pc:cxnChg chg="mod">
          <ac:chgData name="" userId="9a06623a6524d680" providerId="LiveId" clId="{156AD08C-61D1-411D-9298-EDC781E672DD}" dt="2024-11-22T15:16:49.789" v="8555" actId="1076"/>
          <ac:cxnSpMkLst>
            <pc:docMk/>
            <pc:sldMk cId="2151437738" sldId="320"/>
            <ac:cxnSpMk id="81" creationId="{B65D11B8-9AF0-407B-A03C-763607F1F502}"/>
          </ac:cxnSpMkLst>
        </pc:cxnChg>
        <pc:cxnChg chg="mod">
          <ac:chgData name="" userId="9a06623a6524d680" providerId="LiveId" clId="{156AD08C-61D1-411D-9298-EDC781E672DD}" dt="2024-11-22T15:16:49.789" v="8555" actId="1076"/>
          <ac:cxnSpMkLst>
            <pc:docMk/>
            <pc:sldMk cId="2151437738" sldId="320"/>
            <ac:cxnSpMk id="82" creationId="{95226DF5-951D-4823-89DC-BF1816C8924E}"/>
          </ac:cxnSpMkLst>
        </pc:cxnChg>
        <pc:cxnChg chg="mod">
          <ac:chgData name="" userId="9a06623a6524d680" providerId="LiveId" clId="{156AD08C-61D1-411D-9298-EDC781E672DD}" dt="2024-11-22T15:16:49.789" v="8555" actId="1076"/>
          <ac:cxnSpMkLst>
            <pc:docMk/>
            <pc:sldMk cId="2151437738" sldId="320"/>
            <ac:cxnSpMk id="83" creationId="{29878AE0-1FB6-4C00-8304-C1B3310A6572}"/>
          </ac:cxnSpMkLst>
        </pc:cxnChg>
        <pc:cxnChg chg="mod">
          <ac:chgData name="" userId="9a06623a6524d680" providerId="LiveId" clId="{156AD08C-61D1-411D-9298-EDC781E672DD}" dt="2024-11-22T15:16:49.789" v="8555" actId="1076"/>
          <ac:cxnSpMkLst>
            <pc:docMk/>
            <pc:sldMk cId="2151437738" sldId="320"/>
            <ac:cxnSpMk id="84" creationId="{AD069EFD-D5AE-4706-B0E1-845000ED7A1E}"/>
          </ac:cxnSpMkLst>
        </pc:cxnChg>
      </pc:sldChg>
      <pc:sldChg chg="addSp delSp modSp add addAnim delAnim modAnim">
        <pc:chgData name="" userId="9a06623a6524d680" providerId="LiveId" clId="{156AD08C-61D1-411D-9298-EDC781E672DD}" dt="2024-11-23T17:46:04.276" v="13580"/>
        <pc:sldMkLst>
          <pc:docMk/>
          <pc:sldMk cId="1186504706" sldId="321"/>
        </pc:sldMkLst>
        <pc:spChg chg="mod">
          <ac:chgData name="" userId="9a06623a6524d680" providerId="LiveId" clId="{156AD08C-61D1-411D-9298-EDC781E672DD}" dt="2024-11-23T17:44:16.034" v="13554" actId="1076"/>
          <ac:spMkLst>
            <pc:docMk/>
            <pc:sldMk cId="1186504706" sldId="321"/>
            <ac:spMk id="6" creationId="{A21FE442-70CA-4423-B4C3-5A2CE8133552}"/>
          </ac:spMkLst>
        </pc:spChg>
        <pc:spChg chg="mod">
          <ac:chgData name="" userId="9a06623a6524d680" providerId="LiveId" clId="{156AD08C-61D1-411D-9298-EDC781E672DD}" dt="2024-11-22T15:38:51.306" v="9434" actId="1076"/>
          <ac:spMkLst>
            <pc:docMk/>
            <pc:sldMk cId="1186504706" sldId="321"/>
            <ac:spMk id="7" creationId="{756BD52D-E30C-4233-94C0-8137AC2598D4}"/>
          </ac:spMkLst>
        </pc:spChg>
        <pc:spChg chg="mod">
          <ac:chgData name="" userId="9a06623a6524d680" providerId="LiveId" clId="{156AD08C-61D1-411D-9298-EDC781E672DD}" dt="2024-11-23T17:44:33.672" v="13559" actId="207"/>
          <ac:spMkLst>
            <pc:docMk/>
            <pc:sldMk cId="1186504706" sldId="321"/>
            <ac:spMk id="10" creationId="{A9008E7F-E002-41F7-8B14-39B17AF1FC4E}"/>
          </ac:spMkLst>
        </pc:spChg>
        <pc:spChg chg="del">
          <ac:chgData name="" userId="9a06623a6524d680" providerId="LiveId" clId="{156AD08C-61D1-411D-9298-EDC781E672DD}" dt="2024-11-22T15:20:24.029" v="8801" actId="478"/>
          <ac:spMkLst>
            <pc:docMk/>
            <pc:sldMk cId="1186504706" sldId="321"/>
            <ac:spMk id="12" creationId="{6D20C97A-A430-4A12-B72E-782CABFCCDB2}"/>
          </ac:spMkLst>
        </pc:spChg>
        <pc:spChg chg="del mod">
          <ac:chgData name="" userId="9a06623a6524d680" providerId="LiveId" clId="{156AD08C-61D1-411D-9298-EDC781E672DD}" dt="2024-11-22T15:28:55.312" v="9052" actId="478"/>
          <ac:spMkLst>
            <pc:docMk/>
            <pc:sldMk cId="1186504706" sldId="321"/>
            <ac:spMk id="13" creationId="{009E63B2-6B48-48F0-951D-FC6354A583C7}"/>
          </ac:spMkLst>
        </pc:spChg>
        <pc:spChg chg="del mod">
          <ac:chgData name="" userId="9a06623a6524d680" providerId="LiveId" clId="{156AD08C-61D1-411D-9298-EDC781E672DD}" dt="2024-11-22T15:28:55.312" v="9052" actId="478"/>
          <ac:spMkLst>
            <pc:docMk/>
            <pc:sldMk cId="1186504706" sldId="321"/>
            <ac:spMk id="14" creationId="{45B247B2-5473-4992-B1AB-1596AA9FE0FA}"/>
          </ac:spMkLst>
        </pc:spChg>
        <pc:spChg chg="add del mod">
          <ac:chgData name="" userId="9a06623a6524d680" providerId="LiveId" clId="{156AD08C-61D1-411D-9298-EDC781E672DD}" dt="2024-11-22T15:34:43.416" v="9227"/>
          <ac:spMkLst>
            <pc:docMk/>
            <pc:sldMk cId="1186504706" sldId="321"/>
            <ac:spMk id="17" creationId="{BF402A57-E74A-4AA3-B568-26BDE8E1E3BC}"/>
          </ac:spMkLst>
        </pc:spChg>
        <pc:spChg chg="del mod">
          <ac:chgData name="" userId="9a06623a6524d680" providerId="LiveId" clId="{156AD08C-61D1-411D-9298-EDC781E672DD}" dt="2024-11-22T15:28:55.312" v="9052" actId="478"/>
          <ac:spMkLst>
            <pc:docMk/>
            <pc:sldMk cId="1186504706" sldId="321"/>
            <ac:spMk id="18" creationId="{FF66A1A7-41EE-4576-A589-AD7A9A66D1D3}"/>
          </ac:spMkLst>
        </pc:spChg>
        <pc:spChg chg="del mod">
          <ac:chgData name="" userId="9a06623a6524d680" providerId="LiveId" clId="{156AD08C-61D1-411D-9298-EDC781E672DD}" dt="2024-11-22T15:28:55.312" v="9052" actId="478"/>
          <ac:spMkLst>
            <pc:docMk/>
            <pc:sldMk cId="1186504706" sldId="321"/>
            <ac:spMk id="19" creationId="{87DD3C48-4EBE-49B6-8105-B7096B90D29C}"/>
          </ac:spMkLst>
        </pc:spChg>
        <pc:spChg chg="del mod">
          <ac:chgData name="" userId="9a06623a6524d680" providerId="LiveId" clId="{156AD08C-61D1-411D-9298-EDC781E672DD}" dt="2024-11-22T15:20:26.324" v="8802" actId="478"/>
          <ac:spMkLst>
            <pc:docMk/>
            <pc:sldMk cId="1186504706" sldId="321"/>
            <ac:spMk id="20" creationId="{7D975A2E-DB0A-4BEA-B04F-539E797C6C51}"/>
          </ac:spMkLst>
        </pc:spChg>
        <pc:spChg chg="del">
          <ac:chgData name="" userId="9a06623a6524d680" providerId="LiveId" clId="{156AD08C-61D1-411D-9298-EDC781E672DD}" dt="2024-11-22T15:20:05.902" v="8796" actId="478"/>
          <ac:spMkLst>
            <pc:docMk/>
            <pc:sldMk cId="1186504706" sldId="321"/>
            <ac:spMk id="22" creationId="{76867B58-E734-4C49-8D2A-65172A8D1552}"/>
          </ac:spMkLst>
        </pc:spChg>
        <pc:spChg chg="del mod">
          <ac:chgData name="" userId="9a06623a6524d680" providerId="LiveId" clId="{156AD08C-61D1-411D-9298-EDC781E672DD}" dt="2024-11-22T15:28:55.312" v="9052" actId="478"/>
          <ac:spMkLst>
            <pc:docMk/>
            <pc:sldMk cId="1186504706" sldId="321"/>
            <ac:spMk id="33" creationId="{F428F7C6-0FBC-4FB7-A38E-DE0FC0E38792}"/>
          </ac:spMkLst>
        </pc:spChg>
        <pc:spChg chg="del mod">
          <ac:chgData name="" userId="9a06623a6524d680" providerId="LiveId" clId="{156AD08C-61D1-411D-9298-EDC781E672DD}" dt="2024-11-22T15:28:55.312" v="9052" actId="478"/>
          <ac:spMkLst>
            <pc:docMk/>
            <pc:sldMk cId="1186504706" sldId="321"/>
            <ac:spMk id="34" creationId="{4450F503-680A-4B17-9AEF-3F3C780B9198}"/>
          </ac:spMkLst>
        </pc:spChg>
        <pc:spChg chg="del">
          <ac:chgData name="" userId="9a06623a6524d680" providerId="LiveId" clId="{156AD08C-61D1-411D-9298-EDC781E672DD}" dt="2024-11-22T15:20:36.558" v="8804" actId="478"/>
          <ac:spMkLst>
            <pc:docMk/>
            <pc:sldMk cId="1186504706" sldId="321"/>
            <ac:spMk id="35" creationId="{FB925843-7F54-45FF-9ECE-0894C5F21C31}"/>
          </ac:spMkLst>
        </pc:spChg>
        <pc:spChg chg="del">
          <ac:chgData name="" userId="9a06623a6524d680" providerId="LiveId" clId="{156AD08C-61D1-411D-9298-EDC781E672DD}" dt="2024-11-22T15:20:36.558" v="8804" actId="478"/>
          <ac:spMkLst>
            <pc:docMk/>
            <pc:sldMk cId="1186504706" sldId="321"/>
            <ac:spMk id="36" creationId="{2891BA88-07F4-4616-97DD-DE90FC4CDED2}"/>
          </ac:spMkLst>
        </pc:spChg>
        <pc:spChg chg="del">
          <ac:chgData name="" userId="9a06623a6524d680" providerId="LiveId" clId="{156AD08C-61D1-411D-9298-EDC781E672DD}" dt="2024-11-22T15:20:36.558" v="8804" actId="478"/>
          <ac:spMkLst>
            <pc:docMk/>
            <pc:sldMk cId="1186504706" sldId="321"/>
            <ac:spMk id="37" creationId="{CD1C3E89-138C-4E77-A856-9756E173732D}"/>
          </ac:spMkLst>
        </pc:spChg>
        <pc:spChg chg="del">
          <ac:chgData name="" userId="9a06623a6524d680" providerId="LiveId" clId="{156AD08C-61D1-411D-9298-EDC781E672DD}" dt="2024-11-22T15:20:36.558" v="8804" actId="478"/>
          <ac:spMkLst>
            <pc:docMk/>
            <pc:sldMk cId="1186504706" sldId="321"/>
            <ac:spMk id="38" creationId="{C616C50C-9627-468F-A404-FAC4DE437E97}"/>
          </ac:spMkLst>
        </pc:spChg>
        <pc:spChg chg="del">
          <ac:chgData name="" userId="9a06623a6524d680" providerId="LiveId" clId="{156AD08C-61D1-411D-9298-EDC781E672DD}" dt="2024-11-22T15:20:36.558" v="8804" actId="478"/>
          <ac:spMkLst>
            <pc:docMk/>
            <pc:sldMk cId="1186504706" sldId="321"/>
            <ac:spMk id="39" creationId="{B9046555-2792-4FEF-9954-27D6F63CF7EA}"/>
          </ac:spMkLst>
        </pc:spChg>
        <pc:spChg chg="del">
          <ac:chgData name="" userId="9a06623a6524d680" providerId="LiveId" clId="{156AD08C-61D1-411D-9298-EDC781E672DD}" dt="2024-11-22T15:20:36.558" v="8804" actId="478"/>
          <ac:spMkLst>
            <pc:docMk/>
            <pc:sldMk cId="1186504706" sldId="321"/>
            <ac:spMk id="40" creationId="{4F54242F-45AC-4241-87C5-7368C21E9F8E}"/>
          </ac:spMkLst>
        </pc:spChg>
        <pc:spChg chg="del">
          <ac:chgData name="" userId="9a06623a6524d680" providerId="LiveId" clId="{156AD08C-61D1-411D-9298-EDC781E672DD}" dt="2024-11-22T15:20:36.558" v="8804" actId="478"/>
          <ac:spMkLst>
            <pc:docMk/>
            <pc:sldMk cId="1186504706" sldId="321"/>
            <ac:spMk id="41" creationId="{C385027C-C377-41C0-B8DB-CE65D2283903}"/>
          </ac:spMkLst>
        </pc:spChg>
        <pc:spChg chg="del">
          <ac:chgData name="" userId="9a06623a6524d680" providerId="LiveId" clId="{156AD08C-61D1-411D-9298-EDC781E672DD}" dt="2024-11-22T15:20:36.558" v="8804" actId="478"/>
          <ac:spMkLst>
            <pc:docMk/>
            <pc:sldMk cId="1186504706" sldId="321"/>
            <ac:spMk id="42" creationId="{922216DF-7A23-4C5B-AC4C-859B619815CF}"/>
          </ac:spMkLst>
        </pc:spChg>
        <pc:spChg chg="add mod">
          <ac:chgData name="" userId="9a06623a6524d680" providerId="LiveId" clId="{156AD08C-61D1-411D-9298-EDC781E672DD}" dt="2024-11-22T17:48:17.117" v="10859" actId="1076"/>
          <ac:spMkLst>
            <pc:docMk/>
            <pc:sldMk cId="1186504706" sldId="321"/>
            <ac:spMk id="43" creationId="{11864BC1-B5AD-4431-92CC-23EF30EFA0B1}"/>
          </ac:spMkLst>
        </pc:spChg>
        <pc:spChg chg="del">
          <ac:chgData name="" userId="9a06623a6524d680" providerId="LiveId" clId="{156AD08C-61D1-411D-9298-EDC781E672DD}" dt="2024-11-22T15:20:36.558" v="8804" actId="478"/>
          <ac:spMkLst>
            <pc:docMk/>
            <pc:sldMk cId="1186504706" sldId="321"/>
            <ac:spMk id="43" creationId="{C0AD787D-271F-493D-9EE4-A486BCD59562}"/>
          </ac:spMkLst>
        </pc:spChg>
        <pc:spChg chg="del mod">
          <ac:chgData name="" userId="9a06623a6524d680" providerId="LiveId" clId="{156AD08C-61D1-411D-9298-EDC781E672DD}" dt="2024-11-22T15:26:11.444" v="8961" actId="478"/>
          <ac:spMkLst>
            <pc:docMk/>
            <pc:sldMk cId="1186504706" sldId="321"/>
            <ac:spMk id="44" creationId="{7DD82AB5-A790-4697-8FB8-A204BBED0B63}"/>
          </ac:spMkLst>
        </pc:spChg>
        <pc:spChg chg="add del mod">
          <ac:chgData name="" userId="9a06623a6524d680" providerId="LiveId" clId="{156AD08C-61D1-411D-9298-EDC781E672DD}" dt="2024-11-22T15:38:02.821" v="9422" actId="14100"/>
          <ac:spMkLst>
            <pc:docMk/>
            <pc:sldMk cId="1186504706" sldId="321"/>
            <ac:spMk id="49" creationId="{17705CB7-FF82-4C5A-85EB-2B5E92A16B4C}"/>
          </ac:spMkLst>
        </pc:spChg>
        <pc:spChg chg="add del">
          <ac:chgData name="" userId="9a06623a6524d680" providerId="LiveId" clId="{156AD08C-61D1-411D-9298-EDC781E672DD}" dt="2024-11-22T15:24:22.398" v="8812" actId="478"/>
          <ac:spMkLst>
            <pc:docMk/>
            <pc:sldMk cId="1186504706" sldId="321"/>
            <ac:spMk id="50" creationId="{474F15A2-499D-4B22-935B-E1F45B51AF99}"/>
          </ac:spMkLst>
        </pc:spChg>
        <pc:spChg chg="add del mod">
          <ac:chgData name="" userId="9a06623a6524d680" providerId="LiveId" clId="{156AD08C-61D1-411D-9298-EDC781E672DD}" dt="2024-11-22T15:38:13.719" v="9423" actId="1076"/>
          <ac:spMkLst>
            <pc:docMk/>
            <pc:sldMk cId="1186504706" sldId="321"/>
            <ac:spMk id="51" creationId="{6D7782D0-875B-4707-A74A-92CB52A6A204}"/>
          </ac:spMkLst>
        </pc:spChg>
        <pc:spChg chg="add del">
          <ac:chgData name="" userId="9a06623a6524d680" providerId="LiveId" clId="{156AD08C-61D1-411D-9298-EDC781E672DD}" dt="2024-11-22T15:28:13.636" v="8987" actId="478"/>
          <ac:spMkLst>
            <pc:docMk/>
            <pc:sldMk cId="1186504706" sldId="321"/>
            <ac:spMk id="52" creationId="{684C33E0-D6FA-4BF8-85B9-A0B6CF6B8B10}"/>
          </ac:spMkLst>
        </pc:spChg>
        <pc:spChg chg="add del mod">
          <ac:chgData name="" userId="9a06623a6524d680" providerId="LiveId" clId="{156AD08C-61D1-411D-9298-EDC781E672DD}" dt="2024-11-22T15:38:13.719" v="9423" actId="1076"/>
          <ac:spMkLst>
            <pc:docMk/>
            <pc:sldMk cId="1186504706" sldId="321"/>
            <ac:spMk id="53" creationId="{28990735-6207-4C93-BFCD-61D0C29DAC54}"/>
          </ac:spMkLst>
        </pc:spChg>
        <pc:spChg chg="add del mod">
          <ac:chgData name="" userId="9a06623a6524d680" providerId="LiveId" clId="{156AD08C-61D1-411D-9298-EDC781E672DD}" dt="2024-11-22T15:38:02.821" v="9422" actId="14100"/>
          <ac:spMkLst>
            <pc:docMk/>
            <pc:sldMk cId="1186504706" sldId="321"/>
            <ac:spMk id="54" creationId="{039A012A-3CA1-498A-980C-2D6F12B303E4}"/>
          </ac:spMkLst>
        </pc:spChg>
        <pc:spChg chg="add del mod">
          <ac:chgData name="" userId="9a06623a6524d680" providerId="LiveId" clId="{156AD08C-61D1-411D-9298-EDC781E672DD}" dt="2024-11-22T15:38:02.821" v="9422" actId="14100"/>
          <ac:spMkLst>
            <pc:docMk/>
            <pc:sldMk cId="1186504706" sldId="321"/>
            <ac:spMk id="55" creationId="{FB82FF53-A460-4EBE-BDF5-D77BE83C7C29}"/>
          </ac:spMkLst>
        </pc:spChg>
        <pc:spChg chg="add del mod">
          <ac:chgData name="" userId="9a06623a6524d680" providerId="LiveId" clId="{156AD08C-61D1-411D-9298-EDC781E672DD}" dt="2024-11-22T15:38:02.821" v="9422" actId="14100"/>
          <ac:spMkLst>
            <pc:docMk/>
            <pc:sldMk cId="1186504706" sldId="321"/>
            <ac:spMk id="56" creationId="{B5B177CD-A5E8-4FFB-A04E-D6C58A83C9F1}"/>
          </ac:spMkLst>
        </pc:spChg>
        <pc:spChg chg="add del mod">
          <ac:chgData name="" userId="9a06623a6524d680" providerId="LiveId" clId="{156AD08C-61D1-411D-9298-EDC781E672DD}" dt="2024-11-22T15:38:02.821" v="9422" actId="14100"/>
          <ac:spMkLst>
            <pc:docMk/>
            <pc:sldMk cId="1186504706" sldId="321"/>
            <ac:spMk id="59" creationId="{6419AF1E-8CE3-4DDE-A49D-FA781CEF41CA}"/>
          </ac:spMkLst>
        </pc:spChg>
        <pc:spChg chg="add del">
          <ac:chgData name="" userId="9a06623a6524d680" providerId="LiveId" clId="{156AD08C-61D1-411D-9298-EDC781E672DD}" dt="2024-11-22T15:26:40.570" v="8966" actId="478"/>
          <ac:spMkLst>
            <pc:docMk/>
            <pc:sldMk cId="1186504706" sldId="321"/>
            <ac:spMk id="60" creationId="{F3B5B4D0-32A9-411A-8668-C101DC83B152}"/>
          </ac:spMkLst>
        </pc:spChg>
        <pc:spChg chg="add del mod">
          <ac:chgData name="" userId="9a06623a6524d680" providerId="LiveId" clId="{156AD08C-61D1-411D-9298-EDC781E672DD}" dt="2024-11-22T15:38:02.821" v="9422" actId="14100"/>
          <ac:spMkLst>
            <pc:docMk/>
            <pc:sldMk cId="1186504706" sldId="321"/>
            <ac:spMk id="61" creationId="{4F376295-895F-436D-A1A7-B089E07339BC}"/>
          </ac:spMkLst>
        </pc:spChg>
        <pc:spChg chg="add del mod">
          <ac:chgData name="" userId="9a06623a6524d680" providerId="LiveId" clId="{156AD08C-61D1-411D-9298-EDC781E672DD}" dt="2024-11-22T15:38:02.821" v="9422" actId="14100"/>
          <ac:spMkLst>
            <pc:docMk/>
            <pc:sldMk cId="1186504706" sldId="321"/>
            <ac:spMk id="62" creationId="{15BBD1D1-43C3-468A-BF00-4786D8F609EE}"/>
          </ac:spMkLst>
        </pc:spChg>
        <pc:spChg chg="add del">
          <ac:chgData name="" userId="9a06623a6524d680" providerId="LiveId" clId="{156AD08C-61D1-411D-9298-EDC781E672DD}" dt="2024-11-22T15:24:29.946" v="8814" actId="478"/>
          <ac:spMkLst>
            <pc:docMk/>
            <pc:sldMk cId="1186504706" sldId="321"/>
            <ac:spMk id="63" creationId="{2037372A-A1D0-4F13-A22C-CA6C273B5419}"/>
          </ac:spMkLst>
        </pc:spChg>
        <pc:spChg chg="add del">
          <ac:chgData name="" userId="9a06623a6524d680" providerId="LiveId" clId="{156AD08C-61D1-411D-9298-EDC781E672DD}" dt="2024-11-22T15:24:34.996" v="8816" actId="478"/>
          <ac:spMkLst>
            <pc:docMk/>
            <pc:sldMk cId="1186504706" sldId="321"/>
            <ac:spMk id="64" creationId="{086E7409-2DA1-4092-BD50-CA4123578656}"/>
          </ac:spMkLst>
        </pc:spChg>
        <pc:spChg chg="add del">
          <ac:chgData name="" userId="9a06623a6524d680" providerId="LiveId" clId="{156AD08C-61D1-411D-9298-EDC781E672DD}" dt="2024-11-22T15:24:32.115" v="8815" actId="478"/>
          <ac:spMkLst>
            <pc:docMk/>
            <pc:sldMk cId="1186504706" sldId="321"/>
            <ac:spMk id="65" creationId="{C0C9E09B-F372-4372-ABFF-560FE5C17B50}"/>
          </ac:spMkLst>
        </pc:spChg>
        <pc:spChg chg="add del">
          <ac:chgData name="" userId="9a06623a6524d680" providerId="LiveId" clId="{156AD08C-61D1-411D-9298-EDC781E672DD}" dt="2024-11-22T15:24:32.115" v="8815" actId="478"/>
          <ac:spMkLst>
            <pc:docMk/>
            <pc:sldMk cId="1186504706" sldId="321"/>
            <ac:spMk id="66" creationId="{DCF123DD-1C9C-4FC1-BC39-280DFF3CB164}"/>
          </ac:spMkLst>
        </pc:spChg>
        <pc:spChg chg="add del">
          <ac:chgData name="" userId="9a06623a6524d680" providerId="LiveId" clId="{156AD08C-61D1-411D-9298-EDC781E672DD}" dt="2024-11-22T15:24:32.115" v="8815" actId="478"/>
          <ac:spMkLst>
            <pc:docMk/>
            <pc:sldMk cId="1186504706" sldId="321"/>
            <ac:spMk id="67" creationId="{9D83C67E-7C5C-498A-AF48-85343A81FDF9}"/>
          </ac:spMkLst>
        </pc:spChg>
        <pc:spChg chg="add del">
          <ac:chgData name="" userId="9a06623a6524d680" providerId="LiveId" clId="{156AD08C-61D1-411D-9298-EDC781E672DD}" dt="2024-11-22T15:24:28.254" v="8813" actId="478"/>
          <ac:spMkLst>
            <pc:docMk/>
            <pc:sldMk cId="1186504706" sldId="321"/>
            <ac:spMk id="68" creationId="{2D75CA0C-7474-42DD-B00C-6F43AA5EBB53}"/>
          </ac:spMkLst>
        </pc:spChg>
        <pc:spChg chg="add del mod">
          <ac:chgData name="" userId="9a06623a6524d680" providerId="LiveId" clId="{156AD08C-61D1-411D-9298-EDC781E672DD}" dt="2024-11-22T15:38:16.764" v="9424" actId="1076"/>
          <ac:spMkLst>
            <pc:docMk/>
            <pc:sldMk cId="1186504706" sldId="321"/>
            <ac:spMk id="69" creationId="{CDDFFD18-3E94-4D0F-8863-4C6661638C11}"/>
          </ac:spMkLst>
        </pc:spChg>
        <pc:spChg chg="add del mod">
          <ac:chgData name="" userId="9a06623a6524d680" providerId="LiveId" clId="{156AD08C-61D1-411D-9298-EDC781E672DD}" dt="2024-11-22T15:27:19.831" v="8973" actId="478"/>
          <ac:spMkLst>
            <pc:docMk/>
            <pc:sldMk cId="1186504706" sldId="321"/>
            <ac:spMk id="70" creationId="{DB69A610-F993-41CB-89DA-9909E1FEF23A}"/>
          </ac:spMkLst>
        </pc:spChg>
        <pc:spChg chg="add del mod">
          <ac:chgData name="" userId="9a06623a6524d680" providerId="LiveId" clId="{156AD08C-61D1-411D-9298-EDC781E672DD}" dt="2024-11-22T15:38:02.821" v="9422" actId="14100"/>
          <ac:spMkLst>
            <pc:docMk/>
            <pc:sldMk cId="1186504706" sldId="321"/>
            <ac:spMk id="71" creationId="{678BFD2F-1AF6-425E-8198-1FFB67029C24}"/>
          </ac:spMkLst>
        </pc:spChg>
        <pc:spChg chg="add del mod">
          <ac:chgData name="" userId="9a06623a6524d680" providerId="LiveId" clId="{156AD08C-61D1-411D-9298-EDC781E672DD}" dt="2024-11-22T15:38:02.821" v="9422" actId="14100"/>
          <ac:spMkLst>
            <pc:docMk/>
            <pc:sldMk cId="1186504706" sldId="321"/>
            <ac:spMk id="72" creationId="{3EFDF87A-8165-4FCA-A7D3-BCA442ED2D36}"/>
          </ac:spMkLst>
        </pc:spChg>
        <pc:spChg chg="add del mod">
          <ac:chgData name="" userId="9a06623a6524d680" providerId="LiveId" clId="{156AD08C-61D1-411D-9298-EDC781E672DD}" dt="2024-11-22T15:38:02.821" v="9422" actId="14100"/>
          <ac:spMkLst>
            <pc:docMk/>
            <pc:sldMk cId="1186504706" sldId="321"/>
            <ac:spMk id="73" creationId="{A418ADA3-CACD-42D4-9CE8-6645F92FF9C7}"/>
          </ac:spMkLst>
        </pc:spChg>
        <pc:spChg chg="add del mod">
          <ac:chgData name="" userId="9a06623a6524d680" providerId="LiveId" clId="{156AD08C-61D1-411D-9298-EDC781E672DD}" dt="2024-11-22T15:38:23.088" v="9427" actId="1076"/>
          <ac:spMkLst>
            <pc:docMk/>
            <pc:sldMk cId="1186504706" sldId="321"/>
            <ac:spMk id="74" creationId="{06560065-E86E-4FCE-A585-ED91165D5BD8}"/>
          </ac:spMkLst>
        </pc:spChg>
        <pc:spChg chg="add del mod">
          <ac:chgData name="" userId="9a06623a6524d680" providerId="LiveId" clId="{156AD08C-61D1-411D-9298-EDC781E672DD}" dt="2024-11-22T15:38:26.610" v="9428" actId="1076"/>
          <ac:spMkLst>
            <pc:docMk/>
            <pc:sldMk cId="1186504706" sldId="321"/>
            <ac:spMk id="75" creationId="{2EC7BD0B-9F7D-472E-A582-60152859C364}"/>
          </ac:spMkLst>
        </pc:spChg>
        <pc:spChg chg="add del mod">
          <ac:chgData name="" userId="9a06623a6524d680" providerId="LiveId" clId="{156AD08C-61D1-411D-9298-EDC781E672DD}" dt="2024-11-22T15:38:29.270" v="9429" actId="1076"/>
          <ac:spMkLst>
            <pc:docMk/>
            <pc:sldMk cId="1186504706" sldId="321"/>
            <ac:spMk id="76" creationId="{631D4FD5-035D-4DDF-8135-0489A24DD968}"/>
          </ac:spMkLst>
        </pc:spChg>
        <pc:spChg chg="add del mod">
          <ac:chgData name="" userId="9a06623a6524d680" providerId="LiveId" clId="{156AD08C-61D1-411D-9298-EDC781E672DD}" dt="2024-11-22T15:38:33.969" v="9430" actId="1076"/>
          <ac:spMkLst>
            <pc:docMk/>
            <pc:sldMk cId="1186504706" sldId="321"/>
            <ac:spMk id="77" creationId="{C296E737-8F2A-40C9-AB01-F236BF99CFD1}"/>
          </ac:spMkLst>
        </pc:spChg>
        <pc:spChg chg="add del mod">
          <ac:chgData name="" userId="9a06623a6524d680" providerId="LiveId" clId="{156AD08C-61D1-411D-9298-EDC781E672DD}" dt="2024-11-22T15:38:33.969" v="9430" actId="1076"/>
          <ac:spMkLst>
            <pc:docMk/>
            <pc:sldMk cId="1186504706" sldId="321"/>
            <ac:spMk id="78" creationId="{6437CE64-1C27-4A9B-B3C9-3E1CBA893268}"/>
          </ac:spMkLst>
        </pc:spChg>
        <pc:spChg chg="add del">
          <ac:chgData name="" userId="9a06623a6524d680" providerId="LiveId" clId="{156AD08C-61D1-411D-9298-EDC781E672DD}" dt="2024-11-22T15:27:31.075" v="8976" actId="478"/>
          <ac:spMkLst>
            <pc:docMk/>
            <pc:sldMk cId="1186504706" sldId="321"/>
            <ac:spMk id="79" creationId="{C3725D14-4C49-435C-BF2A-6271AAF9D73E}"/>
          </ac:spMkLst>
        </pc:spChg>
        <pc:spChg chg="add del mod">
          <ac:chgData name="" userId="9a06623a6524d680" providerId="LiveId" clId="{156AD08C-61D1-411D-9298-EDC781E672DD}" dt="2024-11-22T15:38:33.969" v="9430" actId="1076"/>
          <ac:spMkLst>
            <pc:docMk/>
            <pc:sldMk cId="1186504706" sldId="321"/>
            <ac:spMk id="80" creationId="{A3F0E853-E0C3-4376-B0B3-0E965ACF819D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85" creationId="{89C1CF8D-0A5A-4591-BBAE-D7A08E221098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86" creationId="{8C8D5C9A-E57F-48B5-B7DC-411A4990E7FD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87" creationId="{59709A5E-D478-4373-8718-34205524AF5E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88" creationId="{2C4C2AAD-57BD-4CDC-BB4F-9038BD183816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89" creationId="{A1B817A7-422A-4C97-914A-2F35084B0640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90" creationId="{AB08F953-0A5B-47A0-8EFC-C5EC7EA17F0D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91" creationId="{D95DDBB2-9566-4795-999D-777334C71F16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92" creationId="{F747F4CD-274B-4D8D-82C1-6FD09D49B06A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93" creationId="{3A003789-DE69-41E7-BDF4-46FD6CCDFD64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94" creationId="{C3DBE567-D991-4894-A3FF-3798D8149F07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95" creationId="{1DBFC8C2-D3D2-4FBA-A45E-ACE2C21913AF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96" creationId="{88DE8DE7-D58B-4FF4-BA9D-713600BFB1F1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97" creationId="{E52573EA-8C70-4499-8BD8-6B9B3ABDD01F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98" creationId="{EBF7B660-0952-4318-81E6-5C4939B53A5E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99" creationId="{CE24CC42-A208-42C4-BE15-2D559C5A175C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100" creationId="{C896D93D-AF26-4E52-AEE1-552A6F5FF32E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101" creationId="{5229EB9E-DCA8-423A-8E36-C5BC02EC2CAA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102" creationId="{F0B7DC1D-FDF3-42B5-8016-D22728B0405C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103" creationId="{D5C00EBB-B971-46E5-8160-7AA0599CBEC3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104" creationId="{163739EC-6365-4D92-8B52-5DDBFA07CA5D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105" creationId="{78CBD54A-26A9-4758-9D49-E34F294DF3BA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106" creationId="{688CA9A5-BA2F-42CF-8477-4AD804D8C6CA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107" creationId="{9A4C412A-6697-40E1-B186-0BBF6C4192B4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108" creationId="{45FEF606-1359-4871-B5E5-C838E92AD941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109" creationId="{12EC83C9-0987-4B6A-97E4-8F435DE66AF8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110" creationId="{BF10D397-567A-4086-A93B-94373791BB97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111" creationId="{37CB24F8-9A38-4AC4-88F1-C3A95A2F3652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112" creationId="{F78421AA-2B14-4A0C-844C-F4EFBF8C1EE2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113" creationId="{164BC3A5-F2EE-425F-9E87-4E182D9D085E}"/>
          </ac:spMkLst>
        </pc:spChg>
        <pc:spChg chg="del">
          <ac:chgData name="" userId="9a06623a6524d680" providerId="LiveId" clId="{156AD08C-61D1-411D-9298-EDC781E672DD}" dt="2024-11-22T15:28:57.439" v="9053" actId="478"/>
          <ac:spMkLst>
            <pc:docMk/>
            <pc:sldMk cId="1186504706" sldId="321"/>
            <ac:spMk id="114" creationId="{258B5598-77F9-4130-875D-913A10605DD4}"/>
          </ac:spMkLst>
        </pc:spChg>
        <pc:spChg chg="add mod">
          <ac:chgData name="" userId="9a06623a6524d680" providerId="LiveId" clId="{156AD08C-61D1-411D-9298-EDC781E672DD}" dt="2024-11-23T17:44:26.409" v="13557" actId="1076"/>
          <ac:spMkLst>
            <pc:docMk/>
            <pc:sldMk cId="1186504706" sldId="321"/>
            <ac:spMk id="115" creationId="{EBC5ECE4-05C9-4CCD-B0EB-BED4553E124D}"/>
          </ac:spMkLst>
        </pc:spChg>
        <pc:spChg chg="add mod">
          <ac:chgData name="" userId="9a06623a6524d680" providerId="LiveId" clId="{156AD08C-61D1-411D-9298-EDC781E672DD}" dt="2024-11-23T17:44:26.409" v="13557" actId="1076"/>
          <ac:spMkLst>
            <pc:docMk/>
            <pc:sldMk cId="1186504706" sldId="321"/>
            <ac:spMk id="116" creationId="{48A0E83C-53CA-419E-8B85-2F8433DDFEB3}"/>
          </ac:spMkLst>
        </pc:spChg>
        <pc:spChg chg="add mod">
          <ac:chgData name="" userId="9a06623a6524d680" providerId="LiveId" clId="{156AD08C-61D1-411D-9298-EDC781E672DD}" dt="2024-11-23T17:44:26.409" v="13557" actId="1076"/>
          <ac:spMkLst>
            <pc:docMk/>
            <pc:sldMk cId="1186504706" sldId="321"/>
            <ac:spMk id="117" creationId="{708FC5C9-40A5-4E6D-BF42-77C1362AA9AC}"/>
          </ac:spMkLst>
        </pc:spChg>
        <pc:spChg chg="add mod">
          <ac:chgData name="" userId="9a06623a6524d680" providerId="LiveId" clId="{156AD08C-61D1-411D-9298-EDC781E672DD}" dt="2024-11-23T17:44:26.409" v="13557" actId="1076"/>
          <ac:spMkLst>
            <pc:docMk/>
            <pc:sldMk cId="1186504706" sldId="321"/>
            <ac:spMk id="118" creationId="{C77E29BA-A96B-4B53-B843-38552F56C49D}"/>
          </ac:spMkLst>
        </pc:spChg>
        <pc:spChg chg="add mod">
          <ac:chgData name="" userId="9a06623a6524d680" providerId="LiveId" clId="{156AD08C-61D1-411D-9298-EDC781E672DD}" dt="2024-11-23T17:44:22.760" v="13556" actId="1076"/>
          <ac:spMkLst>
            <pc:docMk/>
            <pc:sldMk cId="1186504706" sldId="321"/>
            <ac:spMk id="119" creationId="{420FDA6E-192E-42AA-9ED5-D9C1DE895FC7}"/>
          </ac:spMkLst>
        </pc:spChg>
        <pc:spChg chg="add mod">
          <ac:chgData name="" userId="9a06623a6524d680" providerId="LiveId" clId="{156AD08C-61D1-411D-9298-EDC781E672DD}" dt="2024-11-23T17:44:18.263" v="13555" actId="1076"/>
          <ac:spMkLst>
            <pc:docMk/>
            <pc:sldMk cId="1186504706" sldId="321"/>
            <ac:spMk id="120" creationId="{61EF554E-12AD-47CB-8B62-F282F2DE02B9}"/>
          </ac:spMkLst>
        </pc:spChg>
        <pc:spChg chg="add mod">
          <ac:chgData name="" userId="9a06623a6524d680" providerId="LiveId" clId="{156AD08C-61D1-411D-9298-EDC781E672DD}" dt="2024-11-22T15:38:02.821" v="9422" actId="14100"/>
          <ac:spMkLst>
            <pc:docMk/>
            <pc:sldMk cId="1186504706" sldId="321"/>
            <ac:spMk id="123" creationId="{2A23498C-3ADD-49B8-95E0-F3AD364CBF79}"/>
          </ac:spMkLst>
        </pc:spChg>
        <pc:spChg chg="add mod">
          <ac:chgData name="" userId="9a06623a6524d680" providerId="LiveId" clId="{156AD08C-61D1-411D-9298-EDC781E672DD}" dt="2024-11-22T15:38:48.104" v="9433" actId="1076"/>
          <ac:spMkLst>
            <pc:docMk/>
            <pc:sldMk cId="1186504706" sldId="321"/>
            <ac:spMk id="124" creationId="{80449CBA-4863-405E-86A0-F9328A9E51D5}"/>
          </ac:spMkLst>
        </pc:spChg>
        <pc:spChg chg="add mod">
          <ac:chgData name="" userId="9a06623a6524d680" providerId="LiveId" clId="{156AD08C-61D1-411D-9298-EDC781E672DD}" dt="2024-11-22T15:38:48.104" v="9433" actId="1076"/>
          <ac:spMkLst>
            <pc:docMk/>
            <pc:sldMk cId="1186504706" sldId="321"/>
            <ac:spMk id="125" creationId="{E71FCC03-7EB9-4666-8C27-83A1B0AFF7E3}"/>
          </ac:spMkLst>
        </pc:spChg>
        <pc:spChg chg="add del mod">
          <ac:chgData name="" userId="9a06623a6524d680" providerId="LiveId" clId="{156AD08C-61D1-411D-9298-EDC781E672DD}" dt="2024-11-22T17:48:13.711" v="10857" actId="478"/>
          <ac:spMkLst>
            <pc:docMk/>
            <pc:sldMk cId="1186504706" sldId="321"/>
            <ac:spMk id="126" creationId="{95AB8248-2173-4D9C-99AA-D35251479B50}"/>
          </ac:spMkLst>
        </pc:spChg>
        <pc:picChg chg="mod">
          <ac:chgData name="" userId="9a06623a6524d680" providerId="LiveId" clId="{156AD08C-61D1-411D-9298-EDC781E672DD}" dt="2024-11-22T15:27:49.586" v="8982" actId="1076"/>
          <ac:picMkLst>
            <pc:docMk/>
            <pc:sldMk cId="1186504706" sldId="321"/>
            <ac:picMk id="2" creationId="{24CAAF0F-DFF4-435F-BBC1-69FB5ABD162D}"/>
          </ac:picMkLst>
        </pc:picChg>
        <pc:picChg chg="add del mod">
          <ac:chgData name="" userId="9a06623a6524d680" providerId="LiveId" clId="{156AD08C-61D1-411D-9298-EDC781E672DD}" dt="2024-11-22T15:31:38.080" v="9085" actId="478"/>
          <ac:picMkLst>
            <pc:docMk/>
            <pc:sldMk cId="1186504706" sldId="321"/>
            <ac:picMk id="4" creationId="{4DBE4F2D-9EF7-4C5C-8416-FCC3186CBB7A}"/>
          </ac:picMkLst>
        </pc:picChg>
        <pc:picChg chg="add mod ord">
          <ac:chgData name="" userId="9a06623a6524d680" providerId="LiveId" clId="{156AD08C-61D1-411D-9298-EDC781E672DD}" dt="2024-11-22T15:38:48.104" v="9433" actId="1076"/>
          <ac:picMkLst>
            <pc:docMk/>
            <pc:sldMk cId="1186504706" sldId="321"/>
            <ac:picMk id="15" creationId="{B3A811A6-2351-4CA3-8262-388F302E3B6A}"/>
          </ac:picMkLst>
        </pc:picChg>
        <pc:cxnChg chg="mod">
          <ac:chgData name="" userId="9a06623a6524d680" providerId="LiveId" clId="{156AD08C-61D1-411D-9298-EDC781E672DD}" dt="2024-11-22T15:38:41.436" v="9432" actId="1076"/>
          <ac:cxnSpMkLst>
            <pc:docMk/>
            <pc:sldMk cId="1186504706" sldId="321"/>
            <ac:cxnSpMk id="8" creationId="{956908B5-DE21-4C87-9DFE-D3F0D9714CAA}"/>
          </ac:cxnSpMkLst>
        </pc:cxnChg>
        <pc:cxnChg chg="add del mod">
          <ac:chgData name="" userId="9a06623a6524d680" providerId="LiveId" clId="{156AD08C-61D1-411D-9298-EDC781E672DD}" dt="2024-11-22T15:38:38.788" v="9431" actId="14100"/>
          <ac:cxnSpMkLst>
            <pc:docMk/>
            <pc:sldMk cId="1186504706" sldId="321"/>
            <ac:cxnSpMk id="45" creationId="{08F52134-DCD2-468F-AFCF-627E3C5DE55D}"/>
          </ac:cxnSpMkLst>
        </pc:cxnChg>
        <pc:cxnChg chg="add del">
          <ac:chgData name="" userId="9a06623a6524d680" providerId="LiveId" clId="{156AD08C-61D1-411D-9298-EDC781E672DD}" dt="2024-11-22T15:28:11.254" v="8986" actId="478"/>
          <ac:cxnSpMkLst>
            <pc:docMk/>
            <pc:sldMk cId="1186504706" sldId="321"/>
            <ac:cxnSpMk id="46" creationId="{B76FBD28-1746-4487-AC20-6A54B35BC99E}"/>
          </ac:cxnSpMkLst>
        </pc:cxnChg>
        <pc:cxnChg chg="add del mod">
          <ac:chgData name="" userId="9a06623a6524d680" providerId="LiveId" clId="{156AD08C-61D1-411D-9298-EDC781E672DD}" dt="2024-11-22T15:38:02.821" v="9422" actId="14100"/>
          <ac:cxnSpMkLst>
            <pc:docMk/>
            <pc:sldMk cId="1186504706" sldId="321"/>
            <ac:cxnSpMk id="47" creationId="{35FFD106-9A00-42CE-9270-A64125D0D655}"/>
          </ac:cxnSpMkLst>
        </pc:cxnChg>
        <pc:cxnChg chg="add del mod">
          <ac:chgData name="" userId="9a06623a6524d680" providerId="LiveId" clId="{156AD08C-61D1-411D-9298-EDC781E672DD}" dt="2024-11-22T15:38:13.719" v="9423" actId="1076"/>
          <ac:cxnSpMkLst>
            <pc:docMk/>
            <pc:sldMk cId="1186504706" sldId="321"/>
            <ac:cxnSpMk id="48" creationId="{73FCEEE2-BB1D-4981-8C64-6240A143CF5E}"/>
          </ac:cxnSpMkLst>
        </pc:cxnChg>
        <pc:cxnChg chg="del">
          <ac:chgData name="" userId="9a06623a6524d680" providerId="LiveId" clId="{156AD08C-61D1-411D-9298-EDC781E672DD}" dt="2024-11-22T15:28:57.439" v="9053" actId="478"/>
          <ac:cxnSpMkLst>
            <pc:docMk/>
            <pc:sldMk cId="1186504706" sldId="321"/>
            <ac:cxnSpMk id="81" creationId="{B65D11B8-9AF0-407B-A03C-763607F1F502}"/>
          </ac:cxnSpMkLst>
        </pc:cxnChg>
        <pc:cxnChg chg="del">
          <ac:chgData name="" userId="9a06623a6524d680" providerId="LiveId" clId="{156AD08C-61D1-411D-9298-EDC781E672DD}" dt="2024-11-22T15:28:57.439" v="9053" actId="478"/>
          <ac:cxnSpMkLst>
            <pc:docMk/>
            <pc:sldMk cId="1186504706" sldId="321"/>
            <ac:cxnSpMk id="82" creationId="{95226DF5-951D-4823-89DC-BF1816C8924E}"/>
          </ac:cxnSpMkLst>
        </pc:cxnChg>
        <pc:cxnChg chg="del">
          <ac:chgData name="" userId="9a06623a6524d680" providerId="LiveId" clId="{156AD08C-61D1-411D-9298-EDC781E672DD}" dt="2024-11-22T15:28:57.439" v="9053" actId="478"/>
          <ac:cxnSpMkLst>
            <pc:docMk/>
            <pc:sldMk cId="1186504706" sldId="321"/>
            <ac:cxnSpMk id="83" creationId="{29878AE0-1FB6-4C00-8304-C1B3310A6572}"/>
          </ac:cxnSpMkLst>
        </pc:cxnChg>
        <pc:cxnChg chg="del">
          <ac:chgData name="" userId="9a06623a6524d680" providerId="LiveId" clId="{156AD08C-61D1-411D-9298-EDC781E672DD}" dt="2024-11-22T15:28:57.439" v="9053" actId="478"/>
          <ac:cxnSpMkLst>
            <pc:docMk/>
            <pc:sldMk cId="1186504706" sldId="321"/>
            <ac:cxnSpMk id="84" creationId="{AD069EFD-D5AE-4706-B0E1-845000ED7A1E}"/>
          </ac:cxnSpMkLst>
        </pc:cxnChg>
        <pc:cxnChg chg="add mod">
          <ac:chgData name="" userId="9a06623a6524d680" providerId="LiveId" clId="{156AD08C-61D1-411D-9298-EDC781E672DD}" dt="2024-11-22T15:38:48.104" v="9433" actId="1076"/>
          <ac:cxnSpMkLst>
            <pc:docMk/>
            <pc:sldMk cId="1186504706" sldId="321"/>
            <ac:cxnSpMk id="121" creationId="{645C562E-16AD-4BD6-91A2-59403EB85378}"/>
          </ac:cxnSpMkLst>
        </pc:cxnChg>
        <pc:cxnChg chg="add mod">
          <ac:chgData name="" userId="9a06623a6524d680" providerId="LiveId" clId="{156AD08C-61D1-411D-9298-EDC781E672DD}" dt="2024-11-22T15:38:48.104" v="9433" actId="1076"/>
          <ac:cxnSpMkLst>
            <pc:docMk/>
            <pc:sldMk cId="1186504706" sldId="321"/>
            <ac:cxnSpMk id="122" creationId="{224E9B3D-5F73-4EEC-BDBF-0EAC385BFF04}"/>
          </ac:cxnSpMkLst>
        </pc:cxnChg>
      </pc:sldChg>
      <pc:sldChg chg="addSp delSp modSp add ord delAnim modAnim">
        <pc:chgData name="" userId="9a06623a6524d680" providerId="LiveId" clId="{156AD08C-61D1-411D-9298-EDC781E672DD}" dt="2024-11-23T17:48:15.441" v="13632" actId="1076"/>
        <pc:sldMkLst>
          <pc:docMk/>
          <pc:sldMk cId="2295465150" sldId="323"/>
        </pc:sldMkLst>
        <pc:spChg chg="mod">
          <ac:chgData name="" userId="9a06623a6524d680" providerId="LiveId" clId="{156AD08C-61D1-411D-9298-EDC781E672DD}" dt="2024-11-23T17:47:43.558" v="13616" actId="14100"/>
          <ac:spMkLst>
            <pc:docMk/>
            <pc:sldMk cId="2295465150" sldId="323"/>
            <ac:spMk id="2" creationId="{B41998DD-F563-4B51-ABCB-FD0139C46B8A}"/>
          </ac:spMkLst>
        </pc:spChg>
        <pc:spChg chg="mod">
          <ac:chgData name="" userId="9a06623a6524d680" providerId="LiveId" clId="{156AD08C-61D1-411D-9298-EDC781E672DD}" dt="2024-11-23T17:47:40.882" v="13614" actId="14100"/>
          <ac:spMkLst>
            <pc:docMk/>
            <pc:sldMk cId="2295465150" sldId="323"/>
            <ac:spMk id="3" creationId="{6F66E20D-961D-4927-9E7E-56AD449CC582}"/>
          </ac:spMkLst>
        </pc:spChg>
        <pc:spChg chg="mod">
          <ac:chgData name="" userId="9a06623a6524d680" providerId="LiveId" clId="{156AD08C-61D1-411D-9298-EDC781E672DD}" dt="2024-11-23T17:47:46.062" v="13617" actId="14100"/>
          <ac:spMkLst>
            <pc:docMk/>
            <pc:sldMk cId="2295465150" sldId="323"/>
            <ac:spMk id="4" creationId="{34A809AF-62FA-4DCB-9099-BE19C5CED3B1}"/>
          </ac:spMkLst>
        </pc:spChg>
        <pc:spChg chg="del mod">
          <ac:chgData name="" userId="9a06623a6524d680" providerId="LiveId" clId="{156AD08C-61D1-411D-9298-EDC781E672DD}" dt="2024-11-22T16:14:49.056" v="10064" actId="478"/>
          <ac:spMkLst>
            <pc:docMk/>
            <pc:sldMk cId="2295465150" sldId="323"/>
            <ac:spMk id="8" creationId="{B5F87A9E-EFC5-46E8-9E34-7090874AAA8F}"/>
          </ac:spMkLst>
        </pc:spChg>
        <pc:spChg chg="add mod">
          <ac:chgData name="" userId="9a06623a6524d680" providerId="LiveId" clId="{156AD08C-61D1-411D-9298-EDC781E672DD}" dt="2024-11-23T17:48:15.441" v="13632" actId="1076"/>
          <ac:spMkLst>
            <pc:docMk/>
            <pc:sldMk cId="2295465150" sldId="323"/>
            <ac:spMk id="9" creationId="{69DC0ACD-101F-44AD-B2D9-E9D42B996072}"/>
          </ac:spMkLst>
        </pc:spChg>
        <pc:spChg chg="del mod">
          <ac:chgData name="" userId="9a06623a6524d680" providerId="LiveId" clId="{156AD08C-61D1-411D-9298-EDC781E672DD}" dt="2024-11-22T16:14:49.056" v="10064" actId="478"/>
          <ac:spMkLst>
            <pc:docMk/>
            <pc:sldMk cId="2295465150" sldId="323"/>
            <ac:spMk id="9" creationId="{DD131E43-5D17-475F-B226-2453DE07AE9A}"/>
          </ac:spMkLst>
        </pc:spChg>
        <pc:spChg chg="del">
          <ac:chgData name="" userId="9a06623a6524d680" providerId="LiveId" clId="{156AD08C-61D1-411D-9298-EDC781E672DD}" dt="2024-11-22T16:06:53.077" v="9894" actId="478"/>
          <ac:spMkLst>
            <pc:docMk/>
            <pc:sldMk cId="2295465150" sldId="323"/>
            <ac:spMk id="10" creationId="{ACC6BD94-A319-46AD-B0A5-9256729EB2A3}"/>
          </ac:spMkLst>
        </pc:spChg>
        <pc:spChg chg="del mod">
          <ac:chgData name="" userId="9a06623a6524d680" providerId="LiveId" clId="{156AD08C-61D1-411D-9298-EDC781E672DD}" dt="2024-11-22T16:14:49.056" v="10064" actId="478"/>
          <ac:spMkLst>
            <pc:docMk/>
            <pc:sldMk cId="2295465150" sldId="323"/>
            <ac:spMk id="17" creationId="{7CA1EC0D-49EA-48DA-BAF0-9684CDD24FC1}"/>
          </ac:spMkLst>
        </pc:spChg>
        <pc:spChg chg="del mod">
          <ac:chgData name="" userId="9a06623a6524d680" providerId="LiveId" clId="{156AD08C-61D1-411D-9298-EDC781E672DD}" dt="2024-11-22T16:14:49.056" v="10064" actId="478"/>
          <ac:spMkLst>
            <pc:docMk/>
            <pc:sldMk cId="2295465150" sldId="323"/>
            <ac:spMk id="18" creationId="{105E7049-6668-4BB0-B2BA-8D25E3F07366}"/>
          </ac:spMkLst>
        </pc:spChg>
        <pc:spChg chg="del mod">
          <ac:chgData name="" userId="9a06623a6524d680" providerId="LiveId" clId="{156AD08C-61D1-411D-9298-EDC781E672DD}" dt="2024-11-22T16:14:49.056" v="10064" actId="478"/>
          <ac:spMkLst>
            <pc:docMk/>
            <pc:sldMk cId="2295465150" sldId="323"/>
            <ac:spMk id="19" creationId="{66012525-8CB5-4EEF-AADE-E8F65E67B502}"/>
          </ac:spMkLst>
        </pc:spChg>
        <pc:spChg chg="del mod">
          <ac:chgData name="" userId="9a06623a6524d680" providerId="LiveId" clId="{156AD08C-61D1-411D-9298-EDC781E672DD}" dt="2024-11-22T16:14:49.056" v="10064" actId="478"/>
          <ac:spMkLst>
            <pc:docMk/>
            <pc:sldMk cId="2295465150" sldId="323"/>
            <ac:spMk id="20" creationId="{E0A36457-BD6D-4A54-A987-EF77AC3B063E}"/>
          </ac:spMkLst>
        </pc:spChg>
        <pc:spChg chg="del mod">
          <ac:chgData name="" userId="9a06623a6524d680" providerId="LiveId" clId="{156AD08C-61D1-411D-9298-EDC781E672DD}" dt="2024-11-22T16:14:34.973" v="10062" actId="478"/>
          <ac:spMkLst>
            <pc:docMk/>
            <pc:sldMk cId="2295465150" sldId="323"/>
            <ac:spMk id="21" creationId="{AF4B51F9-7614-427B-A121-DE7C867EF713}"/>
          </ac:spMkLst>
        </pc:spChg>
        <pc:spChg chg="del mod">
          <ac:chgData name="" userId="9a06623a6524d680" providerId="LiveId" clId="{156AD08C-61D1-411D-9298-EDC781E672DD}" dt="2024-11-22T16:14:34.973" v="10062" actId="478"/>
          <ac:spMkLst>
            <pc:docMk/>
            <pc:sldMk cId="2295465150" sldId="323"/>
            <ac:spMk id="22" creationId="{25C2C53B-CBC1-4039-B733-A4152E7DE1F1}"/>
          </ac:spMkLst>
        </pc:spChg>
        <pc:spChg chg="del">
          <ac:chgData name="" userId="9a06623a6524d680" providerId="LiveId" clId="{156AD08C-61D1-411D-9298-EDC781E672DD}" dt="2024-11-22T16:06:53.077" v="9894" actId="478"/>
          <ac:spMkLst>
            <pc:docMk/>
            <pc:sldMk cId="2295465150" sldId="323"/>
            <ac:spMk id="23" creationId="{42E6A4C3-E253-4486-87EB-41E4A0B4D2E1}"/>
          </ac:spMkLst>
        </pc:spChg>
        <pc:spChg chg="del">
          <ac:chgData name="" userId="9a06623a6524d680" providerId="LiveId" clId="{156AD08C-61D1-411D-9298-EDC781E672DD}" dt="2024-11-22T16:06:53.077" v="9894" actId="478"/>
          <ac:spMkLst>
            <pc:docMk/>
            <pc:sldMk cId="2295465150" sldId="323"/>
            <ac:spMk id="24" creationId="{DB1CE842-51B2-409F-A9B0-0C52F96F9CE5}"/>
          </ac:spMkLst>
        </pc:spChg>
        <pc:spChg chg="del">
          <ac:chgData name="" userId="9a06623a6524d680" providerId="LiveId" clId="{156AD08C-61D1-411D-9298-EDC781E672DD}" dt="2024-11-22T16:06:53.077" v="9894" actId="478"/>
          <ac:spMkLst>
            <pc:docMk/>
            <pc:sldMk cId="2295465150" sldId="323"/>
            <ac:spMk id="25" creationId="{B232FAB6-B7B4-4A46-9B05-BB81959418B6}"/>
          </ac:spMkLst>
        </pc:spChg>
        <pc:spChg chg="add del mod">
          <ac:chgData name="" userId="9a06623a6524d680" providerId="LiveId" clId="{156AD08C-61D1-411D-9298-EDC781E672DD}" dt="2024-11-22T16:14:34.973" v="10062" actId="478"/>
          <ac:spMkLst>
            <pc:docMk/>
            <pc:sldMk cId="2295465150" sldId="323"/>
            <ac:spMk id="29" creationId="{0DB1A65A-BB12-427D-BF02-B2FBF2E0DA22}"/>
          </ac:spMkLst>
        </pc:spChg>
        <pc:spChg chg="add del mod">
          <ac:chgData name="" userId="9a06623a6524d680" providerId="LiveId" clId="{156AD08C-61D1-411D-9298-EDC781E672DD}" dt="2024-11-22T16:14:34.973" v="10062" actId="478"/>
          <ac:spMkLst>
            <pc:docMk/>
            <pc:sldMk cId="2295465150" sldId="323"/>
            <ac:spMk id="30" creationId="{F7C30C89-94B7-41BE-8E2E-E97CD222207D}"/>
          </ac:spMkLst>
        </pc:spChg>
        <pc:spChg chg="add del mod">
          <ac:chgData name="" userId="9a06623a6524d680" providerId="LiveId" clId="{156AD08C-61D1-411D-9298-EDC781E672DD}" dt="2024-11-22T16:14:34.973" v="10062" actId="478"/>
          <ac:spMkLst>
            <pc:docMk/>
            <pc:sldMk cId="2295465150" sldId="323"/>
            <ac:spMk id="31" creationId="{79A64703-1ED1-4AEA-A427-32E7C8D53DF4}"/>
          </ac:spMkLst>
        </pc:spChg>
        <pc:spChg chg="add del mod">
          <ac:chgData name="" userId="9a06623a6524d680" providerId="LiveId" clId="{156AD08C-61D1-411D-9298-EDC781E672DD}" dt="2024-11-22T16:14:34.973" v="10062" actId="478"/>
          <ac:spMkLst>
            <pc:docMk/>
            <pc:sldMk cId="2295465150" sldId="323"/>
            <ac:spMk id="32" creationId="{D93233CA-0BC7-422B-9D54-6AA9E1C6B791}"/>
          </ac:spMkLst>
        </pc:spChg>
        <pc:spChg chg="add del mod">
          <ac:chgData name="" userId="9a06623a6524d680" providerId="LiveId" clId="{156AD08C-61D1-411D-9298-EDC781E672DD}" dt="2024-11-22T16:14:34.973" v="10062" actId="478"/>
          <ac:spMkLst>
            <pc:docMk/>
            <pc:sldMk cId="2295465150" sldId="323"/>
            <ac:spMk id="33" creationId="{23126CD9-77F7-4E4C-8385-DE237F80CCF1}"/>
          </ac:spMkLst>
        </pc:spChg>
        <pc:spChg chg="add del mod">
          <ac:chgData name="" userId="9a06623a6524d680" providerId="LiveId" clId="{156AD08C-61D1-411D-9298-EDC781E672DD}" dt="2024-11-22T16:14:34.973" v="10062" actId="478"/>
          <ac:spMkLst>
            <pc:docMk/>
            <pc:sldMk cId="2295465150" sldId="323"/>
            <ac:spMk id="34" creationId="{A81FC346-2B8E-4E2C-A0C6-89368CCAD9A2}"/>
          </ac:spMkLst>
        </pc:spChg>
        <pc:spChg chg="add del mod">
          <ac:chgData name="" userId="9a06623a6524d680" providerId="LiveId" clId="{156AD08C-61D1-411D-9298-EDC781E672DD}" dt="2024-11-22T16:14:34.973" v="10062" actId="478"/>
          <ac:spMkLst>
            <pc:docMk/>
            <pc:sldMk cId="2295465150" sldId="323"/>
            <ac:spMk id="35" creationId="{7BF26EE8-FA4D-4645-8109-3CD11E9A47B2}"/>
          </ac:spMkLst>
        </pc:spChg>
        <pc:spChg chg="add del mod">
          <ac:chgData name="" userId="9a06623a6524d680" providerId="LiveId" clId="{156AD08C-61D1-411D-9298-EDC781E672DD}" dt="2024-11-22T16:09:28.101" v="9932" actId="478"/>
          <ac:spMkLst>
            <pc:docMk/>
            <pc:sldMk cId="2295465150" sldId="323"/>
            <ac:spMk id="36" creationId="{EF4CFC95-94C7-46A6-9BD3-7D9AB6330ACC}"/>
          </ac:spMkLst>
        </pc:spChg>
        <pc:spChg chg="add del mod">
          <ac:chgData name="" userId="9a06623a6524d680" providerId="LiveId" clId="{156AD08C-61D1-411D-9298-EDC781E672DD}" dt="2024-11-22T16:14:39.052" v="10063" actId="478"/>
          <ac:spMkLst>
            <pc:docMk/>
            <pc:sldMk cId="2295465150" sldId="323"/>
            <ac:spMk id="37" creationId="{721DC27D-92DC-4B0A-BB9C-D5AB5D5D3C3B}"/>
          </ac:spMkLst>
        </pc:spChg>
        <pc:spChg chg="add del mod">
          <ac:chgData name="" userId="9a06623a6524d680" providerId="LiveId" clId="{156AD08C-61D1-411D-9298-EDC781E672DD}" dt="2024-11-22T16:14:39.052" v="10063" actId="478"/>
          <ac:spMkLst>
            <pc:docMk/>
            <pc:sldMk cId="2295465150" sldId="323"/>
            <ac:spMk id="38" creationId="{E3A4D59D-0B60-45F3-AF4B-E2D171697D16}"/>
          </ac:spMkLst>
        </pc:spChg>
        <pc:spChg chg="add del mod">
          <ac:chgData name="" userId="9a06623a6524d680" providerId="LiveId" clId="{156AD08C-61D1-411D-9298-EDC781E672DD}" dt="2024-11-23T15:12:36.413" v="11859" actId="478"/>
          <ac:spMkLst>
            <pc:docMk/>
            <pc:sldMk cId="2295465150" sldId="323"/>
            <ac:spMk id="39" creationId="{9AC70333-2BB7-4204-B41A-48FA622B1B2C}"/>
          </ac:spMkLst>
        </pc:spChg>
        <pc:picChg chg="add del mod">
          <ac:chgData name="" userId="9a06623a6524d680" providerId="LiveId" clId="{156AD08C-61D1-411D-9298-EDC781E672DD}" dt="2024-11-23T15:12:36.413" v="11859" actId="478"/>
          <ac:picMkLst>
            <pc:docMk/>
            <pc:sldMk cId="2295465150" sldId="323"/>
            <ac:picMk id="11" creationId="{1F5165E6-9451-4AA5-A94B-A955228A0175}"/>
          </ac:picMkLst>
        </pc:picChg>
        <pc:cxnChg chg="del mod">
          <ac:chgData name="" userId="9a06623a6524d680" providerId="LiveId" clId="{156AD08C-61D1-411D-9298-EDC781E672DD}" dt="2024-11-22T16:14:51.981" v="10065" actId="478"/>
          <ac:cxnSpMkLst>
            <pc:docMk/>
            <pc:sldMk cId="2295465150" sldId="323"/>
            <ac:cxnSpMk id="13" creationId="{C8488D8F-B406-45DC-AF7D-9A1A1611587C}"/>
          </ac:cxnSpMkLst>
        </pc:cxnChg>
        <pc:cxnChg chg="del">
          <ac:chgData name="" userId="9a06623a6524d680" providerId="LiveId" clId="{156AD08C-61D1-411D-9298-EDC781E672DD}" dt="2024-11-22T16:06:53.077" v="9894" actId="478"/>
          <ac:cxnSpMkLst>
            <pc:docMk/>
            <pc:sldMk cId="2295465150" sldId="323"/>
            <ac:cxnSpMk id="16" creationId="{030060F8-A26F-4377-A760-AE9C5E3EA44B}"/>
          </ac:cxnSpMkLst>
        </pc:cxnChg>
        <pc:cxnChg chg="add del mod">
          <ac:chgData name="" userId="9a06623a6524d680" providerId="LiveId" clId="{156AD08C-61D1-411D-9298-EDC781E672DD}" dt="2024-11-22T16:14:34.973" v="10062" actId="478"/>
          <ac:cxnSpMkLst>
            <pc:docMk/>
            <pc:sldMk cId="2295465150" sldId="323"/>
            <ac:cxnSpMk id="26" creationId="{33880333-577C-4354-A1B8-05839FCAE1FC}"/>
          </ac:cxnSpMkLst>
        </pc:cxnChg>
        <pc:cxnChg chg="add del mod">
          <ac:chgData name="" userId="9a06623a6524d680" providerId="LiveId" clId="{156AD08C-61D1-411D-9298-EDC781E672DD}" dt="2024-11-22T16:08:42.565" v="9914" actId="478"/>
          <ac:cxnSpMkLst>
            <pc:docMk/>
            <pc:sldMk cId="2295465150" sldId="323"/>
            <ac:cxnSpMk id="27" creationId="{76275645-AA4E-43CE-BCD8-DB4A6E37E30E}"/>
          </ac:cxnSpMkLst>
        </pc:cxnChg>
        <pc:cxnChg chg="add del mod">
          <ac:chgData name="" userId="9a06623a6524d680" providerId="LiveId" clId="{156AD08C-61D1-411D-9298-EDC781E672DD}" dt="2024-11-22T16:11:34.874" v="10055" actId="478"/>
          <ac:cxnSpMkLst>
            <pc:docMk/>
            <pc:sldMk cId="2295465150" sldId="323"/>
            <ac:cxnSpMk id="28" creationId="{15FB51E7-D71F-4562-A6B1-13F6DB27B68F}"/>
          </ac:cxnSpMkLst>
        </pc:cxnChg>
      </pc:sldChg>
      <pc:sldChg chg="addSp delSp modSp add delAnim modAnim">
        <pc:chgData name="" userId="9a06623a6524d680" providerId="LiveId" clId="{156AD08C-61D1-411D-9298-EDC781E672DD}" dt="2024-11-23T17:49:29.178" v="13644" actId="1076"/>
        <pc:sldMkLst>
          <pc:docMk/>
          <pc:sldMk cId="399285246" sldId="324"/>
        </pc:sldMkLst>
        <pc:spChg chg="add mod">
          <ac:chgData name="" userId="9a06623a6524d680" providerId="LiveId" clId="{156AD08C-61D1-411D-9298-EDC781E672DD}" dt="2024-11-23T17:49:19.935" v="13638" actId="20577"/>
          <ac:spMkLst>
            <pc:docMk/>
            <pc:sldMk cId="399285246" sldId="324"/>
            <ac:spMk id="10" creationId="{828C008D-9D74-48C3-9B47-7D5D2493CA4B}"/>
          </ac:spMkLst>
        </pc:spChg>
        <pc:spChg chg="del mod">
          <ac:chgData name="" userId="9a06623a6524d680" providerId="LiveId" clId="{156AD08C-61D1-411D-9298-EDC781E672DD}" dt="2024-11-23T15:22:35.541" v="11927" actId="478"/>
          <ac:spMkLst>
            <pc:docMk/>
            <pc:sldMk cId="399285246" sldId="324"/>
            <ac:spMk id="39" creationId="{9AC70333-2BB7-4204-B41A-48FA622B1B2C}"/>
          </ac:spMkLst>
        </pc:spChg>
        <pc:picChg chg="add del mod">
          <ac:chgData name="" userId="9a06623a6524d680" providerId="LiveId" clId="{156AD08C-61D1-411D-9298-EDC781E672DD}" dt="2024-11-23T15:22:31.096" v="11926" actId="478"/>
          <ac:picMkLst>
            <pc:docMk/>
            <pc:sldMk cId="399285246" sldId="324"/>
            <ac:picMk id="7" creationId="{2282158F-18F6-4835-90CE-D7DDD87332BF}"/>
          </ac:picMkLst>
        </pc:picChg>
        <pc:picChg chg="add mod">
          <ac:chgData name="" userId="9a06623a6524d680" providerId="LiveId" clId="{156AD08C-61D1-411D-9298-EDC781E672DD}" dt="2024-11-23T17:49:29.178" v="13644" actId="1076"/>
          <ac:picMkLst>
            <pc:docMk/>
            <pc:sldMk cId="399285246" sldId="324"/>
            <ac:picMk id="8" creationId="{2E83B981-DEE0-447A-99D6-00622701B5B9}"/>
          </ac:picMkLst>
        </pc:picChg>
        <pc:picChg chg="del">
          <ac:chgData name="" userId="9a06623a6524d680" providerId="LiveId" clId="{156AD08C-61D1-411D-9298-EDC781E672DD}" dt="2024-11-22T16:17:38.513" v="10104" actId="478"/>
          <ac:picMkLst>
            <pc:docMk/>
            <pc:sldMk cId="399285246" sldId="324"/>
            <ac:picMk id="11" creationId="{1F5165E6-9451-4AA5-A94B-A955228A0175}"/>
          </ac:picMkLst>
        </pc:picChg>
      </pc:sldChg>
      <pc:sldChg chg="addSp modSp add ord modAnim">
        <pc:chgData name="" userId="9a06623a6524d680" providerId="LiveId" clId="{156AD08C-61D1-411D-9298-EDC781E672DD}" dt="2024-11-23T16:53:04.598" v="12654"/>
        <pc:sldMkLst>
          <pc:docMk/>
          <pc:sldMk cId="631621421" sldId="325"/>
        </pc:sldMkLst>
        <pc:spChg chg="mod">
          <ac:chgData name="" userId="9a06623a6524d680" providerId="LiveId" clId="{156AD08C-61D1-411D-9298-EDC781E672DD}" dt="2024-11-22T16:19:28.272" v="10132" actId="782"/>
          <ac:spMkLst>
            <pc:docMk/>
            <pc:sldMk cId="631621421" sldId="325"/>
            <ac:spMk id="5" creationId="{B80B0A19-4EF3-47E3-B27B-FB9B30A3087F}"/>
          </ac:spMkLst>
        </pc:spChg>
        <pc:spChg chg="mod">
          <ac:chgData name="" userId="9a06623a6524d680" providerId="LiveId" clId="{156AD08C-61D1-411D-9298-EDC781E672DD}" dt="2024-11-22T16:19:50.756" v="10139" actId="1076"/>
          <ac:spMkLst>
            <pc:docMk/>
            <pc:sldMk cId="631621421" sldId="325"/>
            <ac:spMk id="7" creationId="{868615CD-B7CD-4924-B957-3CD1D9D266FA}"/>
          </ac:spMkLst>
        </pc:spChg>
        <pc:spChg chg="mod">
          <ac:chgData name="" userId="9a06623a6524d680" providerId="LiveId" clId="{156AD08C-61D1-411D-9298-EDC781E672DD}" dt="2024-11-22T16:19:53.434" v="10142" actId="20577"/>
          <ac:spMkLst>
            <pc:docMk/>
            <pc:sldMk cId="631621421" sldId="325"/>
            <ac:spMk id="9" creationId="{C6F96FA0-C7C9-4C6F-9A43-EEB6E6947909}"/>
          </ac:spMkLst>
        </pc:spChg>
        <pc:spChg chg="mod">
          <ac:chgData name="" userId="9a06623a6524d680" providerId="LiveId" clId="{156AD08C-61D1-411D-9298-EDC781E672DD}" dt="2024-11-22T16:19:57.461" v="10143" actId="20577"/>
          <ac:spMkLst>
            <pc:docMk/>
            <pc:sldMk cId="631621421" sldId="325"/>
            <ac:spMk id="10" creationId="{6EE9B7D3-3BFB-40A2-9FD3-F5A46C61B271}"/>
          </ac:spMkLst>
        </pc:spChg>
        <pc:spChg chg="mod">
          <ac:chgData name="" userId="9a06623a6524d680" providerId="LiveId" clId="{156AD08C-61D1-411D-9298-EDC781E672DD}" dt="2024-11-22T16:19:59.972" v="10144" actId="20577"/>
          <ac:spMkLst>
            <pc:docMk/>
            <pc:sldMk cId="631621421" sldId="325"/>
            <ac:spMk id="11" creationId="{006214B9-11CC-4613-A323-FCA15A2E9DD0}"/>
          </ac:spMkLst>
        </pc:spChg>
        <pc:spChg chg="mod">
          <ac:chgData name="" userId="9a06623a6524d680" providerId="LiveId" clId="{156AD08C-61D1-411D-9298-EDC781E672DD}" dt="2024-11-22T16:20:11.134" v="10148" actId="20577"/>
          <ac:spMkLst>
            <pc:docMk/>
            <pc:sldMk cId="631621421" sldId="325"/>
            <ac:spMk id="12" creationId="{C236EA29-EA29-44C1-9A05-FB113A8C09AA}"/>
          </ac:spMkLst>
        </pc:spChg>
        <pc:spChg chg="mod">
          <ac:chgData name="" userId="9a06623a6524d680" providerId="LiveId" clId="{156AD08C-61D1-411D-9298-EDC781E672DD}" dt="2024-11-22T16:20:16.972" v="10149" actId="20577"/>
          <ac:spMkLst>
            <pc:docMk/>
            <pc:sldMk cId="631621421" sldId="325"/>
            <ac:spMk id="14" creationId="{24724472-D695-4B92-AD5B-37F65F5D82E3}"/>
          </ac:spMkLst>
        </pc:spChg>
        <pc:spChg chg="mod">
          <ac:chgData name="" userId="9a06623a6524d680" providerId="LiveId" clId="{156AD08C-61D1-411D-9298-EDC781E672DD}" dt="2024-11-22T16:20:19.320" v="10150" actId="20577"/>
          <ac:spMkLst>
            <pc:docMk/>
            <pc:sldMk cId="631621421" sldId="325"/>
            <ac:spMk id="15" creationId="{59FFC500-FF1E-400C-9ACB-21FA8873FCC6}"/>
          </ac:spMkLst>
        </pc:spChg>
        <pc:spChg chg="mod">
          <ac:chgData name="" userId="9a06623a6524d680" providerId="LiveId" clId="{156AD08C-61D1-411D-9298-EDC781E672DD}" dt="2024-11-22T16:18:40.181" v="10113" actId="20577"/>
          <ac:spMkLst>
            <pc:docMk/>
            <pc:sldMk cId="631621421" sldId="325"/>
            <ac:spMk id="36" creationId="{0B22DDA3-A8E2-4F26-AAB2-53F9467B2FE4}"/>
          </ac:spMkLst>
        </pc:spChg>
        <pc:spChg chg="mod">
          <ac:chgData name="" userId="9a06623a6524d680" providerId="LiveId" clId="{156AD08C-61D1-411D-9298-EDC781E672DD}" dt="2024-11-23T16:47:14.190" v="12619" actId="14100"/>
          <ac:spMkLst>
            <pc:docMk/>
            <pc:sldMk cId="631621421" sldId="325"/>
            <ac:spMk id="38" creationId="{2BBC1D18-33E4-4AAE-9EA3-55EFB51F6B2D}"/>
          </ac:spMkLst>
        </pc:spChg>
        <pc:spChg chg="mod">
          <ac:chgData name="" userId="9a06623a6524d680" providerId="LiveId" clId="{156AD08C-61D1-411D-9298-EDC781E672DD}" dt="2024-11-23T16:47:18.975" v="12621" actId="1076"/>
          <ac:spMkLst>
            <pc:docMk/>
            <pc:sldMk cId="631621421" sldId="325"/>
            <ac:spMk id="39" creationId="{CDF8AC39-DFE0-4BCC-A11F-8F1EE40E9056}"/>
          </ac:spMkLst>
        </pc:spChg>
        <pc:spChg chg="mod">
          <ac:chgData name="" userId="9a06623a6524d680" providerId="LiveId" clId="{156AD08C-61D1-411D-9298-EDC781E672DD}" dt="2024-11-23T16:47:10.876" v="12618" actId="14100"/>
          <ac:spMkLst>
            <pc:docMk/>
            <pc:sldMk cId="631621421" sldId="325"/>
            <ac:spMk id="40" creationId="{B940FDDE-1A46-45BD-B625-AF7A58F00B17}"/>
          </ac:spMkLst>
        </pc:spChg>
        <pc:picChg chg="add mod">
          <ac:chgData name="" userId="9a06623a6524d680" providerId="LiveId" clId="{156AD08C-61D1-411D-9298-EDC781E672DD}" dt="2024-11-23T16:53:01.275" v="12653" actId="1076"/>
          <ac:picMkLst>
            <pc:docMk/>
            <pc:sldMk cId="631621421" sldId="325"/>
            <ac:picMk id="6" creationId="{CF1E14E8-9B2F-4191-A343-E4F780048A4F}"/>
          </ac:picMkLst>
        </pc:picChg>
        <pc:picChg chg="mod">
          <ac:chgData name="" userId="9a06623a6524d680" providerId="LiveId" clId="{156AD08C-61D1-411D-9298-EDC781E672DD}" dt="2024-11-23T14:58:57.888" v="11784" actId="1076"/>
          <ac:picMkLst>
            <pc:docMk/>
            <pc:sldMk cId="631621421" sldId="325"/>
            <ac:picMk id="37" creationId="{27E05714-2CD5-4360-86E2-0C698DC6084F}"/>
          </ac:picMkLst>
        </pc:picChg>
        <pc:cxnChg chg="mod">
          <ac:chgData name="" userId="9a06623a6524d680" providerId="LiveId" clId="{156AD08C-61D1-411D-9298-EDC781E672DD}" dt="2024-11-23T14:58:57.888" v="11784" actId="1076"/>
          <ac:cxnSpMkLst>
            <pc:docMk/>
            <pc:sldMk cId="631621421" sldId="325"/>
            <ac:cxnSpMk id="41" creationId="{2D6EF3D8-4C58-4667-855B-E25140E03476}"/>
          </ac:cxnSpMkLst>
        </pc:cxnChg>
        <pc:cxnChg chg="mod">
          <ac:chgData name="" userId="9a06623a6524d680" providerId="LiveId" clId="{156AD08C-61D1-411D-9298-EDC781E672DD}" dt="2024-11-23T14:58:57.888" v="11784" actId="1076"/>
          <ac:cxnSpMkLst>
            <pc:docMk/>
            <pc:sldMk cId="631621421" sldId="325"/>
            <ac:cxnSpMk id="42" creationId="{8105CC72-BAED-4E3D-85C0-B739C44DC903}"/>
          </ac:cxnSpMkLst>
        </pc:cxnChg>
      </pc:sldChg>
      <pc:sldChg chg="addSp modSp add ord modAnim">
        <pc:chgData name="" userId="9a06623a6524d680" providerId="LiveId" clId="{156AD08C-61D1-411D-9298-EDC781E672DD}" dt="2024-11-23T16:53:12.682" v="12657" actId="1076"/>
        <pc:sldMkLst>
          <pc:docMk/>
          <pc:sldMk cId="3129083092" sldId="326"/>
        </pc:sldMkLst>
        <pc:spChg chg="mod">
          <ac:chgData name="" userId="9a06623a6524d680" providerId="LiveId" clId="{156AD08C-61D1-411D-9298-EDC781E672DD}" dt="2024-11-22T16:21:23.858" v="10169" actId="20577"/>
          <ac:spMkLst>
            <pc:docMk/>
            <pc:sldMk cId="3129083092" sldId="326"/>
            <ac:spMk id="5" creationId="{B80B0A19-4EF3-47E3-B27B-FB9B30A3087F}"/>
          </ac:spMkLst>
        </pc:spChg>
        <pc:spChg chg="mod">
          <ac:chgData name="" userId="9a06623a6524d680" providerId="LiveId" clId="{156AD08C-61D1-411D-9298-EDC781E672DD}" dt="2024-11-22T16:21:26.664" v="10170" actId="20577"/>
          <ac:spMkLst>
            <pc:docMk/>
            <pc:sldMk cId="3129083092" sldId="326"/>
            <ac:spMk id="7" creationId="{868615CD-B7CD-4924-B957-3CD1D9D266FA}"/>
          </ac:spMkLst>
        </pc:spChg>
        <pc:spChg chg="mod">
          <ac:chgData name="" userId="9a06623a6524d680" providerId="LiveId" clId="{156AD08C-61D1-411D-9298-EDC781E672DD}" dt="2024-11-22T16:21:34.284" v="10172" actId="20577"/>
          <ac:spMkLst>
            <pc:docMk/>
            <pc:sldMk cId="3129083092" sldId="326"/>
            <ac:spMk id="10" creationId="{6EE9B7D3-3BFB-40A2-9FD3-F5A46C61B271}"/>
          </ac:spMkLst>
        </pc:spChg>
        <pc:spChg chg="mod">
          <ac:chgData name="" userId="9a06623a6524d680" providerId="LiveId" clId="{156AD08C-61D1-411D-9298-EDC781E672DD}" dt="2024-11-22T16:21:38.644" v="10176" actId="20577"/>
          <ac:spMkLst>
            <pc:docMk/>
            <pc:sldMk cId="3129083092" sldId="326"/>
            <ac:spMk id="11" creationId="{006214B9-11CC-4613-A323-FCA15A2E9DD0}"/>
          </ac:spMkLst>
        </pc:spChg>
        <pc:spChg chg="mod">
          <ac:chgData name="" userId="9a06623a6524d680" providerId="LiveId" clId="{156AD08C-61D1-411D-9298-EDC781E672DD}" dt="2024-11-22T16:21:47.050" v="10178" actId="20577"/>
          <ac:spMkLst>
            <pc:docMk/>
            <pc:sldMk cId="3129083092" sldId="326"/>
            <ac:spMk id="12" creationId="{C236EA29-EA29-44C1-9A05-FB113A8C09AA}"/>
          </ac:spMkLst>
        </pc:spChg>
        <pc:spChg chg="mod">
          <ac:chgData name="" userId="9a06623a6524d680" providerId="LiveId" clId="{156AD08C-61D1-411D-9298-EDC781E672DD}" dt="2024-11-22T16:21:55.915" v="10179" actId="20577"/>
          <ac:spMkLst>
            <pc:docMk/>
            <pc:sldMk cId="3129083092" sldId="326"/>
            <ac:spMk id="14" creationId="{24724472-D695-4B92-AD5B-37F65F5D82E3}"/>
          </ac:spMkLst>
        </pc:spChg>
        <pc:spChg chg="mod">
          <ac:chgData name="" userId="9a06623a6524d680" providerId="LiveId" clId="{156AD08C-61D1-411D-9298-EDC781E672DD}" dt="2024-11-22T16:21:58.675" v="10180" actId="20577"/>
          <ac:spMkLst>
            <pc:docMk/>
            <pc:sldMk cId="3129083092" sldId="326"/>
            <ac:spMk id="15" creationId="{59FFC500-FF1E-400C-9ACB-21FA8873FCC6}"/>
          </ac:spMkLst>
        </pc:spChg>
        <pc:spChg chg="mod">
          <ac:chgData name="" userId="9a06623a6524d680" providerId="LiveId" clId="{156AD08C-61D1-411D-9298-EDC781E672DD}" dt="2024-11-22T16:21:03.623" v="10164" actId="1076"/>
          <ac:spMkLst>
            <pc:docMk/>
            <pc:sldMk cId="3129083092" sldId="326"/>
            <ac:spMk id="23" creationId="{92F86667-E987-4626-A658-D69A9FC38814}"/>
          </ac:spMkLst>
        </pc:spChg>
        <pc:spChg chg="mod">
          <ac:chgData name="" userId="9a06623a6524d680" providerId="LiveId" clId="{156AD08C-61D1-411D-9298-EDC781E672DD}" dt="2024-11-23T14:59:38.868" v="11797" actId="1076"/>
          <ac:spMkLst>
            <pc:docMk/>
            <pc:sldMk cId="3129083092" sldId="326"/>
            <ac:spMk id="24" creationId="{CB9ECBC8-E133-4BC6-B4DC-66E460A3D100}"/>
          </ac:spMkLst>
        </pc:spChg>
        <pc:spChg chg="mod">
          <ac:chgData name="" userId="9a06623a6524d680" providerId="LiveId" clId="{156AD08C-61D1-411D-9298-EDC781E672DD}" dt="2024-11-23T14:59:33.247" v="11796" actId="1076"/>
          <ac:spMkLst>
            <pc:docMk/>
            <pc:sldMk cId="3129083092" sldId="326"/>
            <ac:spMk id="25" creationId="{B36BECDB-94F7-4226-B021-C2D2A073381E}"/>
          </ac:spMkLst>
        </pc:spChg>
        <pc:spChg chg="mod">
          <ac:chgData name="" userId="9a06623a6524d680" providerId="LiveId" clId="{156AD08C-61D1-411D-9298-EDC781E672DD}" dt="2024-11-23T14:59:28.851" v="11795" actId="1076"/>
          <ac:spMkLst>
            <pc:docMk/>
            <pc:sldMk cId="3129083092" sldId="326"/>
            <ac:spMk id="28" creationId="{7F533883-E72F-4D68-9310-C399589D93E9}"/>
          </ac:spMkLst>
        </pc:spChg>
        <pc:spChg chg="mod">
          <ac:chgData name="" userId="9a06623a6524d680" providerId="LiveId" clId="{156AD08C-61D1-411D-9298-EDC781E672DD}" dt="2024-11-22T16:22:05.737" v="10181" actId="20577"/>
          <ac:spMkLst>
            <pc:docMk/>
            <pc:sldMk cId="3129083092" sldId="326"/>
            <ac:spMk id="36" creationId="{0B22DDA3-A8E2-4F26-AAB2-53F9467B2FE4}"/>
          </ac:spMkLst>
        </pc:spChg>
        <pc:picChg chg="add mod">
          <ac:chgData name="" userId="9a06623a6524d680" providerId="LiveId" clId="{156AD08C-61D1-411D-9298-EDC781E672DD}" dt="2024-11-23T16:53:12.682" v="12657" actId="1076"/>
          <ac:picMkLst>
            <pc:docMk/>
            <pc:sldMk cId="3129083092" sldId="326"/>
            <ac:picMk id="6" creationId="{82749FB7-E14E-4056-92A6-52E6C14CA202}"/>
          </ac:picMkLst>
        </pc:picChg>
        <pc:picChg chg="mod">
          <ac:chgData name="" userId="9a06623a6524d680" providerId="LiveId" clId="{156AD08C-61D1-411D-9298-EDC781E672DD}" dt="2024-11-23T14:59:24.736" v="11794" actId="1076"/>
          <ac:picMkLst>
            <pc:docMk/>
            <pc:sldMk cId="3129083092" sldId="326"/>
            <ac:picMk id="22" creationId="{F76C1951-0358-46AE-BEB2-A9D41573A5CB}"/>
          </ac:picMkLst>
        </pc:picChg>
      </pc:sldChg>
      <pc:sldChg chg="addSp delSp modSp add delAnim modAnim">
        <pc:chgData name="" userId="9a06623a6524d680" providerId="LiveId" clId="{156AD08C-61D1-411D-9298-EDC781E672DD}" dt="2024-11-23T17:57:57.140" v="13779" actId="1076"/>
        <pc:sldMkLst>
          <pc:docMk/>
          <pc:sldMk cId="803719017" sldId="328"/>
        </pc:sldMkLst>
        <pc:spChg chg="add mod">
          <ac:chgData name="" userId="9a06623a6524d680" providerId="LiveId" clId="{156AD08C-61D1-411D-9298-EDC781E672DD}" dt="2024-11-22T17:29:48.857" v="10449" actId="1076"/>
          <ac:spMkLst>
            <pc:docMk/>
            <pc:sldMk cId="803719017" sldId="328"/>
            <ac:spMk id="16" creationId="{632262BF-68E8-482E-B524-7E7DD7C63703}"/>
          </ac:spMkLst>
        </pc:spChg>
        <pc:spChg chg="add mod">
          <ac:chgData name="" userId="9a06623a6524d680" providerId="LiveId" clId="{156AD08C-61D1-411D-9298-EDC781E672DD}" dt="2024-11-22T17:29:53.250" v="10450" actId="1076"/>
          <ac:spMkLst>
            <pc:docMk/>
            <pc:sldMk cId="803719017" sldId="328"/>
            <ac:spMk id="17" creationId="{59AF9953-582F-4CC6-882C-7A506B00CEC4}"/>
          </ac:spMkLst>
        </pc:spChg>
        <pc:spChg chg="add mod">
          <ac:chgData name="" userId="9a06623a6524d680" providerId="LiveId" clId="{156AD08C-61D1-411D-9298-EDC781E672DD}" dt="2024-11-22T17:29:48.857" v="10449" actId="1076"/>
          <ac:spMkLst>
            <pc:docMk/>
            <pc:sldMk cId="803719017" sldId="328"/>
            <ac:spMk id="18" creationId="{1DD43466-5B7D-42A5-88EC-7B04EE131E57}"/>
          </ac:spMkLst>
        </pc:spChg>
        <pc:spChg chg="add mod">
          <ac:chgData name="" userId="9a06623a6524d680" providerId="LiveId" clId="{156AD08C-61D1-411D-9298-EDC781E672DD}" dt="2024-11-22T17:29:53.250" v="10450" actId="1076"/>
          <ac:spMkLst>
            <pc:docMk/>
            <pc:sldMk cId="803719017" sldId="328"/>
            <ac:spMk id="19" creationId="{453A3E42-F413-4C6D-9176-C4EF007FC03E}"/>
          </ac:spMkLst>
        </pc:spChg>
        <pc:spChg chg="add mod">
          <ac:chgData name="" userId="9a06623a6524d680" providerId="LiveId" clId="{156AD08C-61D1-411D-9298-EDC781E672DD}" dt="2024-11-22T17:30:05.533" v="10452" actId="1076"/>
          <ac:spMkLst>
            <pc:docMk/>
            <pc:sldMk cId="803719017" sldId="328"/>
            <ac:spMk id="24" creationId="{C940D73A-3ADF-470F-9E75-91C46B3C1A41}"/>
          </ac:spMkLst>
        </pc:spChg>
        <pc:spChg chg="add mod">
          <ac:chgData name="" userId="9a06623a6524d680" providerId="LiveId" clId="{156AD08C-61D1-411D-9298-EDC781E672DD}" dt="2024-11-22T17:30:05.533" v="10452" actId="1076"/>
          <ac:spMkLst>
            <pc:docMk/>
            <pc:sldMk cId="803719017" sldId="328"/>
            <ac:spMk id="25" creationId="{D862459A-0483-4EF6-9411-B25A59D92540}"/>
          </ac:spMkLst>
        </pc:spChg>
        <pc:spChg chg="add mod">
          <ac:chgData name="" userId="9a06623a6524d680" providerId="LiveId" clId="{156AD08C-61D1-411D-9298-EDC781E672DD}" dt="2024-11-22T17:30:05.533" v="10452" actId="1076"/>
          <ac:spMkLst>
            <pc:docMk/>
            <pc:sldMk cId="803719017" sldId="328"/>
            <ac:spMk id="30" creationId="{BE0C8A50-FE72-401A-B529-FAA0F1364D8D}"/>
          </ac:spMkLst>
        </pc:spChg>
        <pc:spChg chg="add mod">
          <ac:chgData name="" userId="9a06623a6524d680" providerId="LiveId" clId="{156AD08C-61D1-411D-9298-EDC781E672DD}" dt="2024-11-22T17:30:05.533" v="10452" actId="1076"/>
          <ac:spMkLst>
            <pc:docMk/>
            <pc:sldMk cId="803719017" sldId="328"/>
            <ac:spMk id="31" creationId="{BBEEBD56-46C5-4D3F-B648-F90273FDB5E1}"/>
          </ac:spMkLst>
        </pc:spChg>
        <pc:spChg chg="add mod">
          <ac:chgData name="" userId="9a06623a6524d680" providerId="LiveId" clId="{156AD08C-61D1-411D-9298-EDC781E672DD}" dt="2024-11-23T17:53:48.476" v="13705" actId="1076"/>
          <ac:spMkLst>
            <pc:docMk/>
            <pc:sldMk cId="803719017" sldId="328"/>
            <ac:spMk id="32" creationId="{87BF607A-E211-48F3-A529-EAF2491F7473}"/>
          </ac:spMkLst>
        </pc:spChg>
        <pc:spChg chg="add mod">
          <ac:chgData name="" userId="9a06623a6524d680" providerId="LiveId" clId="{156AD08C-61D1-411D-9298-EDC781E672DD}" dt="2024-11-23T17:52:25.215" v="13669" actId="1076"/>
          <ac:spMkLst>
            <pc:docMk/>
            <pc:sldMk cId="803719017" sldId="328"/>
            <ac:spMk id="33" creationId="{FAFD0698-3A67-4CC6-AD36-85A7B35FCD3D}"/>
          </ac:spMkLst>
        </pc:spChg>
        <pc:spChg chg="add mod">
          <ac:chgData name="" userId="9a06623a6524d680" providerId="LiveId" clId="{156AD08C-61D1-411D-9298-EDC781E672DD}" dt="2024-11-23T17:52:25.215" v="13669" actId="1076"/>
          <ac:spMkLst>
            <pc:docMk/>
            <pc:sldMk cId="803719017" sldId="328"/>
            <ac:spMk id="34" creationId="{CCCC8410-0BCA-4560-9990-1ACD9462ECE2}"/>
          </ac:spMkLst>
        </pc:spChg>
        <pc:spChg chg="add mod">
          <ac:chgData name="" userId="9a06623a6524d680" providerId="LiveId" clId="{156AD08C-61D1-411D-9298-EDC781E672DD}" dt="2024-11-23T17:52:17.862" v="13668" actId="1076"/>
          <ac:spMkLst>
            <pc:docMk/>
            <pc:sldMk cId="803719017" sldId="328"/>
            <ac:spMk id="35" creationId="{69FFFED0-FA9E-40EB-B844-F8CB052C08AB}"/>
          </ac:spMkLst>
        </pc:spChg>
        <pc:spChg chg="add mod">
          <ac:chgData name="" userId="9a06623a6524d680" providerId="LiveId" clId="{156AD08C-61D1-411D-9298-EDC781E672DD}" dt="2024-11-22T17:30:05.533" v="10452" actId="1076"/>
          <ac:spMkLst>
            <pc:docMk/>
            <pc:sldMk cId="803719017" sldId="328"/>
            <ac:spMk id="36" creationId="{1DCE4B0C-00FF-48EB-A531-EA49376108D4}"/>
          </ac:spMkLst>
        </pc:spChg>
        <pc:spChg chg="add mod">
          <ac:chgData name="" userId="9a06623a6524d680" providerId="LiveId" clId="{156AD08C-61D1-411D-9298-EDC781E672DD}" dt="2024-11-22T17:30:05.533" v="10452" actId="1076"/>
          <ac:spMkLst>
            <pc:docMk/>
            <pc:sldMk cId="803719017" sldId="328"/>
            <ac:spMk id="37" creationId="{474266F9-CE42-4AD3-9B35-1C0F59C44A51}"/>
          </ac:spMkLst>
        </pc:spChg>
        <pc:spChg chg="add mod">
          <ac:chgData name="" userId="9a06623a6524d680" providerId="LiveId" clId="{156AD08C-61D1-411D-9298-EDC781E672DD}" dt="2024-11-23T17:53:39.060" v="13702" actId="1076"/>
          <ac:spMkLst>
            <pc:docMk/>
            <pc:sldMk cId="803719017" sldId="328"/>
            <ac:spMk id="38" creationId="{A3671DC1-A53C-4638-9558-95ECFA53D94B}"/>
          </ac:spMkLst>
        </pc:spChg>
        <pc:spChg chg="add del mod">
          <ac:chgData name="" userId="9a06623a6524d680" providerId="LiveId" clId="{156AD08C-61D1-411D-9298-EDC781E672DD}" dt="2024-11-22T17:26:24.103" v="10386" actId="478"/>
          <ac:spMkLst>
            <pc:docMk/>
            <pc:sldMk cId="803719017" sldId="328"/>
            <ac:spMk id="39" creationId="{579D8704-7E8C-42B8-97B3-7C2416007A9F}"/>
          </ac:spMkLst>
        </pc:spChg>
        <pc:spChg chg="add del mod">
          <ac:chgData name="" userId="9a06623a6524d680" providerId="LiveId" clId="{156AD08C-61D1-411D-9298-EDC781E672DD}" dt="2024-11-22T17:26:21.079" v="10385" actId="478"/>
          <ac:spMkLst>
            <pc:docMk/>
            <pc:sldMk cId="803719017" sldId="328"/>
            <ac:spMk id="40" creationId="{29B5237B-1793-4DC7-9C8D-F81906DB9716}"/>
          </ac:spMkLst>
        </pc:spChg>
        <pc:spChg chg="add mod">
          <ac:chgData name="" userId="9a06623a6524d680" providerId="LiveId" clId="{156AD08C-61D1-411D-9298-EDC781E672DD}" dt="2024-11-23T17:54:14.346" v="13713" actId="1076"/>
          <ac:spMkLst>
            <pc:docMk/>
            <pc:sldMk cId="803719017" sldId="328"/>
            <ac:spMk id="41" creationId="{169898A3-EF78-438B-A8AF-0FB2E6EBB38F}"/>
          </ac:spMkLst>
        </pc:spChg>
        <pc:spChg chg="add del mod">
          <ac:chgData name="" userId="9a06623a6524d680" providerId="LiveId" clId="{156AD08C-61D1-411D-9298-EDC781E672DD}" dt="2024-11-22T17:27:19.258" v="10420" actId="478"/>
          <ac:spMkLst>
            <pc:docMk/>
            <pc:sldMk cId="803719017" sldId="328"/>
            <ac:spMk id="42" creationId="{E9B22941-BAED-4147-9898-425DBA8A46E9}"/>
          </ac:spMkLst>
        </pc:spChg>
        <pc:spChg chg="add del mod">
          <ac:chgData name="" userId="9a06623a6524d680" providerId="LiveId" clId="{156AD08C-61D1-411D-9298-EDC781E672DD}" dt="2024-11-22T17:27:16.698" v="10419" actId="478"/>
          <ac:spMkLst>
            <pc:docMk/>
            <pc:sldMk cId="803719017" sldId="328"/>
            <ac:spMk id="43" creationId="{86995EE9-B751-40B2-8051-F280188B179D}"/>
          </ac:spMkLst>
        </pc:spChg>
        <pc:spChg chg="add mod">
          <ac:chgData name="" userId="9a06623a6524d680" providerId="LiveId" clId="{156AD08C-61D1-411D-9298-EDC781E672DD}" dt="2024-11-22T17:29:48.857" v="10449" actId="1076"/>
          <ac:spMkLst>
            <pc:docMk/>
            <pc:sldMk cId="803719017" sldId="328"/>
            <ac:spMk id="44" creationId="{02B4687A-4CDC-4482-85FB-908CCFB8E873}"/>
          </ac:spMkLst>
        </pc:spChg>
        <pc:spChg chg="add mod">
          <ac:chgData name="" userId="9a06623a6524d680" providerId="LiveId" clId="{156AD08C-61D1-411D-9298-EDC781E672DD}" dt="2024-11-22T17:29:48.857" v="10449" actId="1076"/>
          <ac:spMkLst>
            <pc:docMk/>
            <pc:sldMk cId="803719017" sldId="328"/>
            <ac:spMk id="45" creationId="{87F3AED7-07C1-42D3-B23F-6B80E6722C34}"/>
          </ac:spMkLst>
        </pc:spChg>
        <pc:spChg chg="add mod">
          <ac:chgData name="" userId="9a06623a6524d680" providerId="LiveId" clId="{156AD08C-61D1-411D-9298-EDC781E672DD}" dt="2024-11-22T17:29:48.857" v="10449" actId="1076"/>
          <ac:spMkLst>
            <pc:docMk/>
            <pc:sldMk cId="803719017" sldId="328"/>
            <ac:spMk id="46" creationId="{47AA4248-085B-4912-88CE-25E931BF88B2}"/>
          </ac:spMkLst>
        </pc:spChg>
        <pc:spChg chg="add mod">
          <ac:chgData name="" userId="9a06623a6524d680" providerId="LiveId" clId="{156AD08C-61D1-411D-9298-EDC781E672DD}" dt="2024-11-22T17:29:48.857" v="10449" actId="1076"/>
          <ac:spMkLst>
            <pc:docMk/>
            <pc:sldMk cId="803719017" sldId="328"/>
            <ac:spMk id="47" creationId="{E9B72D7B-00FE-437A-B919-E7122CAE15DC}"/>
          </ac:spMkLst>
        </pc:spChg>
        <pc:spChg chg="add mod">
          <ac:chgData name="" userId="9a06623a6524d680" providerId="LiveId" clId="{156AD08C-61D1-411D-9298-EDC781E672DD}" dt="2024-11-22T17:29:48.857" v="10449" actId="1076"/>
          <ac:spMkLst>
            <pc:docMk/>
            <pc:sldMk cId="803719017" sldId="328"/>
            <ac:spMk id="48" creationId="{3C343ED2-4BDE-494D-B143-51AE96EC5DB9}"/>
          </ac:spMkLst>
        </pc:spChg>
        <pc:spChg chg="add mod ord">
          <ac:chgData name="" userId="9a06623a6524d680" providerId="LiveId" clId="{156AD08C-61D1-411D-9298-EDC781E672DD}" dt="2024-11-23T17:57:23.114" v="13771" actId="167"/>
          <ac:spMkLst>
            <pc:docMk/>
            <pc:sldMk cId="803719017" sldId="328"/>
            <ac:spMk id="49" creationId="{88A8E88E-3600-4CA6-B816-4E809BB118D9}"/>
          </ac:spMkLst>
        </pc:spChg>
        <pc:spChg chg="add mod">
          <ac:chgData name="" userId="9a06623a6524d680" providerId="LiveId" clId="{156AD08C-61D1-411D-9298-EDC781E672DD}" dt="2024-11-22T17:29:48.857" v="10449" actId="1076"/>
          <ac:spMkLst>
            <pc:docMk/>
            <pc:sldMk cId="803719017" sldId="328"/>
            <ac:spMk id="50" creationId="{363501F4-708E-4E4C-8094-346835DA5194}"/>
          </ac:spMkLst>
        </pc:spChg>
        <pc:spChg chg="add mod">
          <ac:chgData name="" userId="9a06623a6524d680" providerId="LiveId" clId="{156AD08C-61D1-411D-9298-EDC781E672DD}" dt="2024-11-22T17:29:48.857" v="10449" actId="1076"/>
          <ac:spMkLst>
            <pc:docMk/>
            <pc:sldMk cId="803719017" sldId="328"/>
            <ac:spMk id="51" creationId="{706AD9BA-B16D-4D82-8E25-E56583A3B099}"/>
          </ac:spMkLst>
        </pc:spChg>
        <pc:spChg chg="add del mod">
          <ac:chgData name="" userId="9a06623a6524d680" providerId="LiveId" clId="{156AD08C-61D1-411D-9298-EDC781E672DD}" dt="2024-11-23T17:55:01.210" v="13727" actId="478"/>
          <ac:spMkLst>
            <pc:docMk/>
            <pc:sldMk cId="803719017" sldId="328"/>
            <ac:spMk id="52" creationId="{11DD29EC-74EB-4414-A7DC-3895E46800DB}"/>
          </ac:spMkLst>
        </pc:spChg>
        <pc:spChg chg="add mod">
          <ac:chgData name="" userId="9a06623a6524d680" providerId="LiveId" clId="{156AD08C-61D1-411D-9298-EDC781E672DD}" dt="2024-11-23T17:55:03.842" v="13728" actId="1076"/>
          <ac:spMkLst>
            <pc:docMk/>
            <pc:sldMk cId="803719017" sldId="328"/>
            <ac:spMk id="53" creationId="{F095915D-BD18-4ADD-B8F7-BCDAF1FDDC5A}"/>
          </ac:spMkLst>
        </pc:spChg>
        <pc:spChg chg="add mod">
          <ac:chgData name="" userId="9a06623a6524d680" providerId="LiveId" clId="{156AD08C-61D1-411D-9298-EDC781E672DD}" dt="2024-11-23T17:57:57.140" v="13779" actId="1076"/>
          <ac:spMkLst>
            <pc:docMk/>
            <pc:sldMk cId="803719017" sldId="328"/>
            <ac:spMk id="54" creationId="{27212F0B-427B-44B9-9298-544C65DF07AA}"/>
          </ac:spMkLst>
        </pc:spChg>
        <pc:spChg chg="add mod">
          <ac:chgData name="" userId="9a06623a6524d680" providerId="LiveId" clId="{156AD08C-61D1-411D-9298-EDC781E672DD}" dt="2024-11-23T17:57:57.140" v="13779" actId="1076"/>
          <ac:spMkLst>
            <pc:docMk/>
            <pc:sldMk cId="803719017" sldId="328"/>
            <ac:spMk id="55" creationId="{2FCC3AD4-7294-4343-A253-84F4C4BF9EAD}"/>
          </ac:spMkLst>
        </pc:spChg>
        <pc:spChg chg="add del mod">
          <ac:chgData name="" userId="9a06623a6524d680" providerId="LiveId" clId="{156AD08C-61D1-411D-9298-EDC781E672DD}" dt="2024-11-23T17:54:11.462" v="13712" actId="478"/>
          <ac:spMkLst>
            <pc:docMk/>
            <pc:sldMk cId="803719017" sldId="328"/>
            <ac:spMk id="56" creationId="{CBECCC65-D499-4B3B-8644-384B972C4901}"/>
          </ac:spMkLst>
        </pc:spChg>
        <pc:spChg chg="add mod">
          <ac:chgData name="" userId="9a06623a6524d680" providerId="LiveId" clId="{156AD08C-61D1-411D-9298-EDC781E672DD}" dt="2024-11-22T17:29:48.857" v="10449" actId="1076"/>
          <ac:spMkLst>
            <pc:docMk/>
            <pc:sldMk cId="803719017" sldId="328"/>
            <ac:spMk id="57" creationId="{681C28A0-1ADF-49E5-9195-4415F4E071FA}"/>
          </ac:spMkLst>
        </pc:spChg>
        <pc:spChg chg="add mod">
          <ac:chgData name="" userId="9a06623a6524d680" providerId="LiveId" clId="{156AD08C-61D1-411D-9298-EDC781E672DD}" dt="2024-11-22T17:29:48.857" v="10449" actId="1076"/>
          <ac:spMkLst>
            <pc:docMk/>
            <pc:sldMk cId="803719017" sldId="328"/>
            <ac:spMk id="58" creationId="{2E38F5FA-5C50-4DDD-B400-D78D259C2880}"/>
          </ac:spMkLst>
        </pc:spChg>
        <pc:spChg chg="add mod">
          <ac:chgData name="" userId="9a06623a6524d680" providerId="LiveId" clId="{156AD08C-61D1-411D-9298-EDC781E672DD}" dt="2024-11-23T17:55:22.406" v="13735" actId="1076"/>
          <ac:spMkLst>
            <pc:docMk/>
            <pc:sldMk cId="803719017" sldId="328"/>
            <ac:spMk id="59" creationId="{E0D695C3-6811-49A6-A6F5-61490D9D2B71}"/>
          </ac:spMkLst>
        </pc:spChg>
        <pc:spChg chg="add del mod">
          <ac:chgData name="" userId="9a06623a6524d680" providerId="LiveId" clId="{156AD08C-61D1-411D-9298-EDC781E672DD}" dt="2024-11-22T17:28:51.238" v="10438" actId="478"/>
          <ac:spMkLst>
            <pc:docMk/>
            <pc:sldMk cId="803719017" sldId="328"/>
            <ac:spMk id="60" creationId="{64321AC7-7992-41BE-92D6-27EEE9A8626D}"/>
          </ac:spMkLst>
        </pc:spChg>
        <pc:spChg chg="add del mod">
          <ac:chgData name="" userId="9a06623a6524d680" providerId="LiveId" clId="{156AD08C-61D1-411D-9298-EDC781E672DD}" dt="2024-11-22T17:28:54.332" v="10439" actId="478"/>
          <ac:spMkLst>
            <pc:docMk/>
            <pc:sldMk cId="803719017" sldId="328"/>
            <ac:spMk id="61" creationId="{3B8D4048-C574-426F-94A3-C5D96380C00B}"/>
          </ac:spMkLst>
        </pc:spChg>
        <pc:spChg chg="add mod">
          <ac:chgData name="" userId="9a06623a6524d680" providerId="LiveId" clId="{156AD08C-61D1-411D-9298-EDC781E672DD}" dt="2024-11-23T17:55:26.507" v="13738" actId="1076"/>
          <ac:spMkLst>
            <pc:docMk/>
            <pc:sldMk cId="803719017" sldId="328"/>
            <ac:spMk id="62" creationId="{8ADDFAEF-94A7-4751-ADA0-FCC5E5D0A136}"/>
          </ac:spMkLst>
        </pc:spChg>
        <pc:spChg chg="add mod">
          <ac:chgData name="" userId="9a06623a6524d680" providerId="LiveId" clId="{156AD08C-61D1-411D-9298-EDC781E672DD}" dt="2024-11-22T17:29:53.250" v="10450" actId="1076"/>
          <ac:spMkLst>
            <pc:docMk/>
            <pc:sldMk cId="803719017" sldId="328"/>
            <ac:spMk id="63" creationId="{E816B0A1-6507-4122-B469-CE8E5A075AD0}"/>
          </ac:spMkLst>
        </pc:spChg>
        <pc:spChg chg="add mod">
          <ac:chgData name="" userId="9a06623a6524d680" providerId="LiveId" clId="{156AD08C-61D1-411D-9298-EDC781E672DD}" dt="2024-11-23T17:56:22.567" v="13758" actId="1076"/>
          <ac:spMkLst>
            <pc:docMk/>
            <pc:sldMk cId="803719017" sldId="328"/>
            <ac:spMk id="64" creationId="{6EA323EB-ED66-47BC-804C-F079E6571E80}"/>
          </ac:spMkLst>
        </pc:spChg>
        <pc:spChg chg="add mod">
          <ac:chgData name="" userId="9a06623a6524d680" providerId="LiveId" clId="{156AD08C-61D1-411D-9298-EDC781E672DD}" dt="2024-11-22T17:29:53.250" v="10450" actId="1076"/>
          <ac:spMkLst>
            <pc:docMk/>
            <pc:sldMk cId="803719017" sldId="328"/>
            <ac:spMk id="65" creationId="{3A36B02E-985C-493B-BC7D-2BB61F32E8A9}"/>
          </ac:spMkLst>
        </pc:spChg>
        <pc:spChg chg="add mod">
          <ac:chgData name="" userId="9a06623a6524d680" providerId="LiveId" clId="{156AD08C-61D1-411D-9298-EDC781E672DD}" dt="2024-11-22T17:29:53.250" v="10450" actId="1076"/>
          <ac:spMkLst>
            <pc:docMk/>
            <pc:sldMk cId="803719017" sldId="328"/>
            <ac:spMk id="66" creationId="{51926E44-AA1A-483C-A97E-274ABCE37D95}"/>
          </ac:spMkLst>
        </pc:spChg>
        <pc:spChg chg="add mod">
          <ac:chgData name="" userId="9a06623a6524d680" providerId="LiveId" clId="{156AD08C-61D1-411D-9298-EDC781E672DD}" dt="2024-11-23T17:55:37.267" v="13743" actId="1076"/>
          <ac:spMkLst>
            <pc:docMk/>
            <pc:sldMk cId="803719017" sldId="328"/>
            <ac:spMk id="67" creationId="{C7CA092F-7240-497C-B485-D293C921FABD}"/>
          </ac:spMkLst>
        </pc:spChg>
        <pc:spChg chg="add mod">
          <ac:chgData name="" userId="9a06623a6524d680" providerId="LiveId" clId="{156AD08C-61D1-411D-9298-EDC781E672DD}" dt="2024-11-22T17:29:53.250" v="10450" actId="1076"/>
          <ac:spMkLst>
            <pc:docMk/>
            <pc:sldMk cId="803719017" sldId="328"/>
            <ac:spMk id="68" creationId="{8CD47F81-F067-420B-9375-9EDEAF1F7BE3}"/>
          </ac:spMkLst>
        </pc:spChg>
        <pc:spChg chg="add mod">
          <ac:chgData name="" userId="9a06623a6524d680" providerId="LiveId" clId="{156AD08C-61D1-411D-9298-EDC781E672DD}" dt="2024-11-22T17:29:53.250" v="10450" actId="1076"/>
          <ac:spMkLst>
            <pc:docMk/>
            <pc:sldMk cId="803719017" sldId="328"/>
            <ac:spMk id="69" creationId="{F6DA7890-CB4E-413A-BE70-38F372DDFA59}"/>
          </ac:spMkLst>
        </pc:spChg>
        <pc:spChg chg="add mod">
          <ac:chgData name="" userId="9a06623a6524d680" providerId="LiveId" clId="{156AD08C-61D1-411D-9298-EDC781E672DD}" dt="2024-11-23T17:55:52.416" v="13749" actId="1076"/>
          <ac:spMkLst>
            <pc:docMk/>
            <pc:sldMk cId="803719017" sldId="328"/>
            <ac:spMk id="70" creationId="{C15DBD45-1D25-4CF0-94C8-D2CEC11C6156}"/>
          </ac:spMkLst>
        </pc:spChg>
        <pc:spChg chg="add mod">
          <ac:chgData name="" userId="9a06623a6524d680" providerId="LiveId" clId="{156AD08C-61D1-411D-9298-EDC781E672DD}" dt="2024-11-23T17:56:40.594" v="13763" actId="1076"/>
          <ac:spMkLst>
            <pc:docMk/>
            <pc:sldMk cId="803719017" sldId="328"/>
            <ac:spMk id="71" creationId="{E1FB2C5A-7D60-45C1-B31B-98BC95DE6482}"/>
          </ac:spMkLst>
        </pc:spChg>
        <pc:spChg chg="add mod">
          <ac:chgData name="" userId="9a06623a6524d680" providerId="LiveId" clId="{156AD08C-61D1-411D-9298-EDC781E672DD}" dt="2024-11-22T17:29:53.250" v="10450" actId="1076"/>
          <ac:spMkLst>
            <pc:docMk/>
            <pc:sldMk cId="803719017" sldId="328"/>
            <ac:spMk id="72" creationId="{79AEEBD1-1667-4F8B-8A5A-7B6E30AA17B0}"/>
          </ac:spMkLst>
        </pc:spChg>
        <pc:spChg chg="add mod">
          <ac:chgData name="" userId="9a06623a6524d680" providerId="LiveId" clId="{156AD08C-61D1-411D-9298-EDC781E672DD}" dt="2024-11-22T17:29:53.250" v="10450" actId="1076"/>
          <ac:spMkLst>
            <pc:docMk/>
            <pc:sldMk cId="803719017" sldId="328"/>
            <ac:spMk id="73" creationId="{F1BE7F81-88D6-45D9-B769-5BB805015E41}"/>
          </ac:spMkLst>
        </pc:spChg>
        <pc:spChg chg="add del mod">
          <ac:chgData name="" userId="9a06623a6524d680" providerId="LiveId" clId="{156AD08C-61D1-411D-9298-EDC781E672DD}" dt="2024-11-22T17:29:17.558" v="10443" actId="478"/>
          <ac:spMkLst>
            <pc:docMk/>
            <pc:sldMk cId="803719017" sldId="328"/>
            <ac:spMk id="74" creationId="{A78C501B-B8E8-47F8-B828-8269A6ECD97B}"/>
          </ac:spMkLst>
        </pc:spChg>
        <pc:spChg chg="add mod">
          <ac:chgData name="" userId="9a06623a6524d680" providerId="LiveId" clId="{156AD08C-61D1-411D-9298-EDC781E672DD}" dt="2024-11-22T17:30:15.148" v="10454" actId="1076"/>
          <ac:spMkLst>
            <pc:docMk/>
            <pc:sldMk cId="803719017" sldId="328"/>
            <ac:spMk id="75" creationId="{2FAB7D91-F355-42E0-9EB8-BD7226B3B6D6}"/>
          </ac:spMkLst>
        </pc:spChg>
        <pc:spChg chg="add mod">
          <ac:chgData name="" userId="9a06623a6524d680" providerId="LiveId" clId="{156AD08C-61D1-411D-9298-EDC781E672DD}" dt="2024-11-22T17:30:19.786" v="10456" actId="1076"/>
          <ac:spMkLst>
            <pc:docMk/>
            <pc:sldMk cId="803719017" sldId="328"/>
            <ac:spMk id="76" creationId="{0A1AE8CD-1DB0-463A-B7C4-6F43C615E875}"/>
          </ac:spMkLst>
        </pc:spChg>
        <pc:spChg chg="add mod">
          <ac:chgData name="" userId="9a06623a6524d680" providerId="LiveId" clId="{156AD08C-61D1-411D-9298-EDC781E672DD}" dt="2024-11-22T17:30:26.674" v="10458" actId="1076"/>
          <ac:spMkLst>
            <pc:docMk/>
            <pc:sldMk cId="803719017" sldId="328"/>
            <ac:spMk id="77" creationId="{FAEED090-A42D-428A-9389-8EEBF3A33188}"/>
          </ac:spMkLst>
        </pc:spChg>
        <pc:spChg chg="add mod">
          <ac:chgData name="" userId="9a06623a6524d680" providerId="LiveId" clId="{156AD08C-61D1-411D-9298-EDC781E672DD}" dt="2024-11-22T17:30:33.799" v="10460" actId="1076"/>
          <ac:spMkLst>
            <pc:docMk/>
            <pc:sldMk cId="803719017" sldId="328"/>
            <ac:spMk id="78" creationId="{3B8CCB2E-9275-4A08-ABFD-B468E73B2D46}"/>
          </ac:spMkLst>
        </pc:spChg>
        <pc:spChg chg="add mod">
          <ac:chgData name="" userId="9a06623a6524d680" providerId="LiveId" clId="{156AD08C-61D1-411D-9298-EDC781E672DD}" dt="2024-11-22T17:30:39.089" v="10462" actId="1076"/>
          <ac:spMkLst>
            <pc:docMk/>
            <pc:sldMk cId="803719017" sldId="328"/>
            <ac:spMk id="79" creationId="{B2F2474D-CF89-490A-BFA3-494406A9F684}"/>
          </ac:spMkLst>
        </pc:spChg>
        <pc:spChg chg="add mod">
          <ac:chgData name="" userId="9a06623a6524d680" providerId="LiveId" clId="{156AD08C-61D1-411D-9298-EDC781E672DD}" dt="2024-11-22T17:30:45.881" v="10465" actId="20577"/>
          <ac:spMkLst>
            <pc:docMk/>
            <pc:sldMk cId="803719017" sldId="328"/>
            <ac:spMk id="80" creationId="{23132B99-68BD-49CA-8F96-F9EE1FE11940}"/>
          </ac:spMkLst>
        </pc:spChg>
        <pc:spChg chg="add mod">
          <ac:chgData name="" userId="9a06623a6524d680" providerId="LiveId" clId="{156AD08C-61D1-411D-9298-EDC781E672DD}" dt="2024-11-22T17:37:42.269" v="10560" actId="1076"/>
          <ac:spMkLst>
            <pc:docMk/>
            <pc:sldMk cId="803719017" sldId="328"/>
            <ac:spMk id="82" creationId="{BAE455F7-CFF3-466D-B481-03672354C796}"/>
          </ac:spMkLst>
        </pc:spChg>
        <pc:spChg chg="add mod">
          <ac:chgData name="" userId="9a06623a6524d680" providerId="LiveId" clId="{156AD08C-61D1-411D-9298-EDC781E672DD}" dt="2024-11-22T17:37:47.115" v="10562" actId="1076"/>
          <ac:spMkLst>
            <pc:docMk/>
            <pc:sldMk cId="803719017" sldId="328"/>
            <ac:spMk id="83" creationId="{D4234D40-8D54-46A6-857E-5B9CA546A807}"/>
          </ac:spMkLst>
        </pc:spChg>
        <pc:spChg chg="add mod">
          <ac:chgData name="" userId="9a06623a6524d680" providerId="LiveId" clId="{156AD08C-61D1-411D-9298-EDC781E672DD}" dt="2024-11-22T17:37:50.996" v="10564" actId="1076"/>
          <ac:spMkLst>
            <pc:docMk/>
            <pc:sldMk cId="803719017" sldId="328"/>
            <ac:spMk id="84" creationId="{A0477699-CC7E-43C2-B87D-F4D58060EC7D}"/>
          </ac:spMkLst>
        </pc:spChg>
        <pc:spChg chg="add mod">
          <ac:chgData name="" userId="9a06623a6524d680" providerId="LiveId" clId="{156AD08C-61D1-411D-9298-EDC781E672DD}" dt="2024-11-23T17:51:39.769" v="13665" actId="571"/>
          <ac:spMkLst>
            <pc:docMk/>
            <pc:sldMk cId="803719017" sldId="328"/>
            <ac:spMk id="86" creationId="{302A18E0-06B7-42D5-82C4-3952FBD9731E}"/>
          </ac:spMkLst>
        </pc:spChg>
        <pc:spChg chg="add mod">
          <ac:chgData name="" userId="9a06623a6524d680" providerId="LiveId" clId="{156AD08C-61D1-411D-9298-EDC781E672DD}" dt="2024-11-23T17:51:39.769" v="13665" actId="571"/>
          <ac:spMkLst>
            <pc:docMk/>
            <pc:sldMk cId="803719017" sldId="328"/>
            <ac:spMk id="87" creationId="{5998C476-0D70-47E3-81F6-10391F92CFEE}"/>
          </ac:spMkLst>
        </pc:spChg>
        <pc:spChg chg="add del mod">
          <ac:chgData name="" userId="9a06623a6524d680" providerId="LiveId" clId="{156AD08C-61D1-411D-9298-EDC781E672DD}" dt="2024-11-23T17:53:36.355" v="13701"/>
          <ac:spMkLst>
            <pc:docMk/>
            <pc:sldMk cId="803719017" sldId="328"/>
            <ac:spMk id="88" creationId="{5F8F237E-FB55-4728-9F0F-779992839D72}"/>
          </ac:spMkLst>
        </pc:spChg>
        <pc:spChg chg="add mod ord">
          <ac:chgData name="" userId="9a06623a6524d680" providerId="LiveId" clId="{156AD08C-61D1-411D-9298-EDC781E672DD}" dt="2024-11-23T17:53:12.676" v="13692" actId="1076"/>
          <ac:spMkLst>
            <pc:docMk/>
            <pc:sldMk cId="803719017" sldId="328"/>
            <ac:spMk id="89" creationId="{2F5355FE-C702-4B23-B578-0FCDF7D5696E}"/>
          </ac:spMkLst>
        </pc:spChg>
        <pc:spChg chg="add mod ord">
          <ac:chgData name="" userId="9a06623a6524d680" providerId="LiveId" clId="{156AD08C-61D1-411D-9298-EDC781E672DD}" dt="2024-11-23T17:57:49.227" v="13778" actId="167"/>
          <ac:spMkLst>
            <pc:docMk/>
            <pc:sldMk cId="803719017" sldId="328"/>
            <ac:spMk id="90" creationId="{FB82BFA3-0FC8-45EA-ACB2-3C6E54974DE0}"/>
          </ac:spMkLst>
        </pc:spChg>
        <pc:spChg chg="add mod ord">
          <ac:chgData name="" userId="9a06623a6524d680" providerId="LiveId" clId="{156AD08C-61D1-411D-9298-EDC781E672DD}" dt="2024-11-23T17:57:45.426" v="13777" actId="167"/>
          <ac:spMkLst>
            <pc:docMk/>
            <pc:sldMk cId="803719017" sldId="328"/>
            <ac:spMk id="91" creationId="{A452E7CA-7645-4547-B43C-1AD8B853F26E}"/>
          </ac:spMkLst>
        </pc:spChg>
        <pc:spChg chg="add mod ord">
          <ac:chgData name="" userId="9a06623a6524d680" providerId="LiveId" clId="{156AD08C-61D1-411D-9298-EDC781E672DD}" dt="2024-11-23T17:57:36.095" v="13774" actId="1076"/>
          <ac:spMkLst>
            <pc:docMk/>
            <pc:sldMk cId="803719017" sldId="328"/>
            <ac:spMk id="92" creationId="{E48653AF-3C06-4B57-90A3-9CAA6D12520F}"/>
          </ac:spMkLst>
        </pc:spChg>
        <pc:spChg chg="add mod ord">
          <ac:chgData name="" userId="9a06623a6524d680" providerId="LiveId" clId="{156AD08C-61D1-411D-9298-EDC781E672DD}" dt="2024-11-23T17:57:38.469" v="13775" actId="1076"/>
          <ac:spMkLst>
            <pc:docMk/>
            <pc:sldMk cId="803719017" sldId="328"/>
            <ac:spMk id="93" creationId="{03DFD31F-CCB8-4728-8C20-441E60D9E316}"/>
          </ac:spMkLst>
        </pc:spChg>
        <pc:spChg chg="add mod ord">
          <ac:chgData name="" userId="9a06623a6524d680" providerId="LiveId" clId="{156AD08C-61D1-411D-9298-EDC781E672DD}" dt="2024-11-23T17:57:41.763" v="13776" actId="1076"/>
          <ac:spMkLst>
            <pc:docMk/>
            <pc:sldMk cId="803719017" sldId="328"/>
            <ac:spMk id="94" creationId="{FC9A4B97-C22E-4FD5-AAA9-968A926D6817}"/>
          </ac:spMkLst>
        </pc:spChg>
        <pc:spChg chg="add mod ord">
          <ac:chgData name="" userId="9a06623a6524d680" providerId="LiveId" clId="{156AD08C-61D1-411D-9298-EDC781E672DD}" dt="2024-11-23T17:57:07.449" v="13766" actId="167"/>
          <ac:spMkLst>
            <pc:docMk/>
            <pc:sldMk cId="803719017" sldId="328"/>
            <ac:spMk id="95" creationId="{FAA0D416-4375-4078-A5E5-795586035AD5}"/>
          </ac:spMkLst>
        </pc:spChg>
        <pc:spChg chg="add del mod">
          <ac:chgData name="" userId="9a06623a6524d680" providerId="LiveId" clId="{156AD08C-61D1-411D-9298-EDC781E672DD}" dt="2024-11-23T17:56:05.444" v="13753" actId="478"/>
          <ac:spMkLst>
            <pc:docMk/>
            <pc:sldMk cId="803719017" sldId="328"/>
            <ac:spMk id="96" creationId="{5187056F-B470-435C-A8B5-88A6D83594DA}"/>
          </ac:spMkLst>
        </pc:spChg>
        <pc:spChg chg="add mod ord">
          <ac:chgData name="" userId="9a06623a6524d680" providerId="LiveId" clId="{156AD08C-61D1-411D-9298-EDC781E672DD}" dt="2024-11-23T17:57:10.172" v="13767" actId="167"/>
          <ac:spMkLst>
            <pc:docMk/>
            <pc:sldMk cId="803719017" sldId="328"/>
            <ac:spMk id="97" creationId="{AEB877C3-E0A2-4AD7-B2FE-9C4FC38FDF27}"/>
          </ac:spMkLst>
        </pc:spChg>
        <pc:spChg chg="add mod ord">
          <ac:chgData name="" userId="9a06623a6524d680" providerId="LiveId" clId="{156AD08C-61D1-411D-9298-EDC781E672DD}" dt="2024-11-23T17:57:13.436" v="13768" actId="167"/>
          <ac:spMkLst>
            <pc:docMk/>
            <pc:sldMk cId="803719017" sldId="328"/>
            <ac:spMk id="98" creationId="{94657AF6-C566-4FFC-A5EC-FAD24314FB3B}"/>
          </ac:spMkLst>
        </pc:spChg>
        <pc:picChg chg="del mod modCrop">
          <ac:chgData name="" userId="9a06623a6524d680" providerId="LiveId" clId="{156AD08C-61D1-411D-9298-EDC781E672DD}" dt="2024-11-22T17:24:13.238" v="10358" actId="478"/>
          <ac:picMkLst>
            <pc:docMk/>
            <pc:sldMk cId="803719017" sldId="328"/>
            <ac:picMk id="8" creationId="{A31AD3CC-70E6-4A34-B9F0-70893AB2FEE7}"/>
          </ac:picMkLst>
        </pc:picChg>
        <pc:picChg chg="add del mod modCrop">
          <ac:chgData name="" userId="9a06623a6524d680" providerId="LiveId" clId="{156AD08C-61D1-411D-9298-EDC781E672DD}" dt="2024-11-22T17:24:28.966" v="10368" actId="478"/>
          <ac:picMkLst>
            <pc:docMk/>
            <pc:sldMk cId="803719017" sldId="328"/>
            <ac:picMk id="26" creationId="{C55337EC-3DBB-403D-BBB6-9492F4305A30}"/>
          </ac:picMkLst>
        </pc:picChg>
        <pc:picChg chg="add mod">
          <ac:chgData name="" userId="9a06623a6524d680" providerId="LiveId" clId="{156AD08C-61D1-411D-9298-EDC781E672DD}" dt="2024-11-23T17:50:35.442" v="13660" actId="1076"/>
          <ac:picMkLst>
            <pc:docMk/>
            <pc:sldMk cId="803719017" sldId="328"/>
            <ac:picMk id="27" creationId="{547C0299-F54C-4ED6-9881-0D081639B15A}"/>
          </ac:picMkLst>
        </pc:picChg>
        <pc:picChg chg="add mod modCrop">
          <ac:chgData name="" userId="9a06623a6524d680" providerId="LiveId" clId="{156AD08C-61D1-411D-9298-EDC781E672DD}" dt="2024-11-23T17:50:43.450" v="13662" actId="1076"/>
          <ac:picMkLst>
            <pc:docMk/>
            <pc:sldMk cId="803719017" sldId="328"/>
            <ac:picMk id="28" creationId="{C12DEAAF-6C6F-4555-88F7-69DA45C91EFF}"/>
          </ac:picMkLst>
        </pc:picChg>
        <pc:picChg chg="add mod modCrop">
          <ac:chgData name="" userId="9a06623a6524d680" providerId="LiveId" clId="{156AD08C-61D1-411D-9298-EDC781E672DD}" dt="2024-11-23T17:50:40.195" v="13661" actId="1076"/>
          <ac:picMkLst>
            <pc:docMk/>
            <pc:sldMk cId="803719017" sldId="328"/>
            <ac:picMk id="29" creationId="{B4FFA9D6-F5FF-481E-9491-B49C5D4D2AEC}"/>
          </ac:picMkLst>
        </pc:picChg>
        <pc:picChg chg="add del mod modCrop">
          <ac:chgData name="" userId="9a06623a6524d680" providerId="LiveId" clId="{156AD08C-61D1-411D-9298-EDC781E672DD}" dt="2024-11-22T17:31:16.916" v="10473" actId="478"/>
          <ac:picMkLst>
            <pc:docMk/>
            <pc:sldMk cId="803719017" sldId="328"/>
            <ac:picMk id="81" creationId="{9AB2F3C5-5AC0-4680-86EA-EC5B23E4ACA1}"/>
          </ac:picMkLst>
        </pc:picChg>
        <pc:cxnChg chg="add mod">
          <ac:chgData name="" userId="9a06623a6524d680" providerId="LiveId" clId="{156AD08C-61D1-411D-9298-EDC781E672DD}" dt="2024-11-22T17:29:53.250" v="10450" actId="1076"/>
          <ac:cxnSpMkLst>
            <pc:docMk/>
            <pc:sldMk cId="803719017" sldId="328"/>
            <ac:cxnSpMk id="3" creationId="{2EC9EF03-5B59-491C-87C4-7DE206D51799}"/>
          </ac:cxnSpMkLst>
        </pc:cxnChg>
        <pc:cxnChg chg="add del mod">
          <ac:chgData name="" userId="9a06623a6524d680" providerId="LiveId" clId="{156AD08C-61D1-411D-9298-EDC781E672DD}" dt="2024-11-22T17:22:19.979" v="10330" actId="478"/>
          <ac:cxnSpMkLst>
            <pc:docMk/>
            <pc:sldMk cId="803719017" sldId="328"/>
            <ac:cxnSpMk id="7" creationId="{F2BE0665-FDBD-448B-9730-77EE2FE0B039}"/>
          </ac:cxnSpMkLst>
        </pc:cxnChg>
        <pc:cxnChg chg="add mod">
          <ac:chgData name="" userId="9a06623a6524d680" providerId="LiveId" clId="{156AD08C-61D1-411D-9298-EDC781E672DD}" dt="2024-11-22T17:29:48.857" v="10449" actId="1076"/>
          <ac:cxnSpMkLst>
            <pc:docMk/>
            <pc:sldMk cId="803719017" sldId="328"/>
            <ac:cxnSpMk id="9" creationId="{BFBE474C-0798-44DB-A4D3-4CADE6BAC964}"/>
          </ac:cxnSpMkLst>
        </pc:cxnChg>
        <pc:cxnChg chg="add mod">
          <ac:chgData name="" userId="9a06623a6524d680" providerId="LiveId" clId="{156AD08C-61D1-411D-9298-EDC781E672DD}" dt="2024-11-22T17:29:53.250" v="10450" actId="1076"/>
          <ac:cxnSpMkLst>
            <pc:docMk/>
            <pc:sldMk cId="803719017" sldId="328"/>
            <ac:cxnSpMk id="10" creationId="{656A04BF-C56B-49AE-AC95-3EE0562FC701}"/>
          </ac:cxnSpMkLst>
        </pc:cxnChg>
        <pc:cxnChg chg="add mod">
          <ac:chgData name="" userId="9a06623a6524d680" providerId="LiveId" clId="{156AD08C-61D1-411D-9298-EDC781E672DD}" dt="2024-11-22T17:29:53.250" v="10450" actId="1076"/>
          <ac:cxnSpMkLst>
            <pc:docMk/>
            <pc:sldMk cId="803719017" sldId="328"/>
            <ac:cxnSpMk id="11" creationId="{5B46EB6D-52A8-42B9-94D2-DE73CBE60C81}"/>
          </ac:cxnSpMkLst>
        </pc:cxnChg>
        <pc:cxnChg chg="add del mod">
          <ac:chgData name="" userId="9a06623a6524d680" providerId="LiveId" clId="{156AD08C-61D1-411D-9298-EDC781E672DD}" dt="2024-11-22T17:22:34.781" v="10333" actId="478"/>
          <ac:cxnSpMkLst>
            <pc:docMk/>
            <pc:sldMk cId="803719017" sldId="328"/>
            <ac:cxnSpMk id="12" creationId="{6D520B58-2BCA-466D-9DA9-B415853CDBE4}"/>
          </ac:cxnSpMkLst>
        </pc:cxnChg>
        <pc:cxnChg chg="add del mod">
          <ac:chgData name="" userId="9a06623a6524d680" providerId="LiveId" clId="{156AD08C-61D1-411D-9298-EDC781E672DD}" dt="2024-11-22T17:22:34.781" v="10333" actId="478"/>
          <ac:cxnSpMkLst>
            <pc:docMk/>
            <pc:sldMk cId="803719017" sldId="328"/>
            <ac:cxnSpMk id="13" creationId="{5DB1C901-B576-45DE-923A-E44DADA0328C}"/>
          </ac:cxnSpMkLst>
        </pc:cxnChg>
        <pc:cxnChg chg="add mod">
          <ac:chgData name="" userId="9a06623a6524d680" providerId="LiveId" clId="{156AD08C-61D1-411D-9298-EDC781E672DD}" dt="2024-11-22T17:29:48.857" v="10449" actId="1076"/>
          <ac:cxnSpMkLst>
            <pc:docMk/>
            <pc:sldMk cId="803719017" sldId="328"/>
            <ac:cxnSpMk id="14" creationId="{3B07FE8D-447E-40FD-85C7-66AAA935D26B}"/>
          </ac:cxnSpMkLst>
        </pc:cxnChg>
        <pc:cxnChg chg="add mod">
          <ac:chgData name="" userId="9a06623a6524d680" providerId="LiveId" clId="{156AD08C-61D1-411D-9298-EDC781E672DD}" dt="2024-11-22T17:29:48.857" v="10449" actId="1076"/>
          <ac:cxnSpMkLst>
            <pc:docMk/>
            <pc:sldMk cId="803719017" sldId="328"/>
            <ac:cxnSpMk id="15" creationId="{8B234C90-CECD-4AC5-9A20-41286E88C801}"/>
          </ac:cxnSpMkLst>
        </pc:cxnChg>
        <pc:cxnChg chg="add del mod">
          <ac:chgData name="" userId="9a06623a6524d680" providerId="LiveId" clId="{156AD08C-61D1-411D-9298-EDC781E672DD}" dt="2024-11-22T17:22:17.538" v="10329" actId="478"/>
          <ac:cxnSpMkLst>
            <pc:docMk/>
            <pc:sldMk cId="803719017" sldId="328"/>
            <ac:cxnSpMk id="20" creationId="{18AD84A9-66C8-4EA5-8E08-BD5D338BE2A7}"/>
          </ac:cxnSpMkLst>
        </pc:cxnChg>
        <pc:cxnChg chg="add mod">
          <ac:chgData name="" userId="9a06623a6524d680" providerId="LiveId" clId="{156AD08C-61D1-411D-9298-EDC781E672DD}" dt="2024-11-22T17:30:05.533" v="10452" actId="1076"/>
          <ac:cxnSpMkLst>
            <pc:docMk/>
            <pc:sldMk cId="803719017" sldId="328"/>
            <ac:cxnSpMk id="21" creationId="{10F4F9E9-1ED5-4B87-BD63-8239CCDB64E6}"/>
          </ac:cxnSpMkLst>
        </pc:cxnChg>
        <pc:cxnChg chg="add mod">
          <ac:chgData name="" userId="9a06623a6524d680" providerId="LiveId" clId="{156AD08C-61D1-411D-9298-EDC781E672DD}" dt="2024-11-22T17:30:05.533" v="10452" actId="1076"/>
          <ac:cxnSpMkLst>
            <pc:docMk/>
            <pc:sldMk cId="803719017" sldId="328"/>
            <ac:cxnSpMk id="22" creationId="{FAF591BA-98D1-4C05-92F8-8F118885C3DA}"/>
          </ac:cxnSpMkLst>
        </pc:cxnChg>
        <pc:cxnChg chg="add mod">
          <ac:chgData name="" userId="9a06623a6524d680" providerId="LiveId" clId="{156AD08C-61D1-411D-9298-EDC781E672DD}" dt="2024-11-22T17:30:05.533" v="10452" actId="1076"/>
          <ac:cxnSpMkLst>
            <pc:docMk/>
            <pc:sldMk cId="803719017" sldId="328"/>
            <ac:cxnSpMk id="23" creationId="{CA108FD8-9BCC-43C3-8B46-C6E68420D990}"/>
          </ac:cxnSpMkLst>
        </pc:cxnChg>
        <pc:cxnChg chg="add mod">
          <ac:chgData name="" userId="9a06623a6524d680" providerId="LiveId" clId="{156AD08C-61D1-411D-9298-EDC781E672DD}" dt="2024-11-23T17:51:39.769" v="13665" actId="571"/>
          <ac:cxnSpMkLst>
            <pc:docMk/>
            <pc:sldMk cId="803719017" sldId="328"/>
            <ac:cxnSpMk id="85" creationId="{0A2ACB62-A29E-4D7E-9BC4-A3625E2B9D33}"/>
          </ac:cxnSpMkLst>
        </pc:cxnChg>
      </pc:sldChg>
      <pc:sldChg chg="addSp delSp modSp add modTransition delAnim modAnim">
        <pc:chgData name="" userId="9a06623a6524d680" providerId="LiveId" clId="{156AD08C-61D1-411D-9298-EDC781E672DD}" dt="2024-11-23T18:00:46.029" v="13804"/>
        <pc:sldMkLst>
          <pc:docMk/>
          <pc:sldMk cId="2167796674" sldId="329"/>
        </pc:sldMkLst>
        <pc:spChg chg="add mod">
          <ac:chgData name="" userId="9a06623a6524d680" providerId="LiveId" clId="{156AD08C-61D1-411D-9298-EDC781E672DD}" dt="2024-11-22T17:41:26.819" v="10619" actId="1582"/>
          <ac:spMkLst>
            <pc:docMk/>
            <pc:sldMk cId="2167796674" sldId="329"/>
            <ac:spMk id="12" creationId="{817D3694-562A-457E-B57D-132DB30E7672}"/>
          </ac:spMkLst>
        </pc:spChg>
        <pc:spChg chg="del">
          <ac:chgData name="" userId="9a06623a6524d680" providerId="LiveId" clId="{156AD08C-61D1-411D-9298-EDC781E672DD}" dt="2024-11-22T17:31:29.623" v="10475" actId="478"/>
          <ac:spMkLst>
            <pc:docMk/>
            <pc:sldMk cId="2167796674" sldId="329"/>
            <ac:spMk id="24" creationId="{C940D73A-3ADF-470F-9E75-91C46B3C1A41}"/>
          </ac:spMkLst>
        </pc:spChg>
        <pc:spChg chg="del">
          <ac:chgData name="" userId="9a06623a6524d680" providerId="LiveId" clId="{156AD08C-61D1-411D-9298-EDC781E672DD}" dt="2024-11-22T17:31:29.623" v="10475" actId="478"/>
          <ac:spMkLst>
            <pc:docMk/>
            <pc:sldMk cId="2167796674" sldId="329"/>
            <ac:spMk id="25" creationId="{D862459A-0483-4EF6-9411-B25A59D92540}"/>
          </ac:spMkLst>
        </pc:spChg>
        <pc:spChg chg="del">
          <ac:chgData name="" userId="9a06623a6524d680" providerId="LiveId" clId="{156AD08C-61D1-411D-9298-EDC781E672DD}" dt="2024-11-22T17:31:29.623" v="10475" actId="478"/>
          <ac:spMkLst>
            <pc:docMk/>
            <pc:sldMk cId="2167796674" sldId="329"/>
            <ac:spMk id="30" creationId="{BE0C8A50-FE72-401A-B529-FAA0F1364D8D}"/>
          </ac:spMkLst>
        </pc:spChg>
        <pc:spChg chg="del">
          <ac:chgData name="" userId="9a06623a6524d680" providerId="LiveId" clId="{156AD08C-61D1-411D-9298-EDC781E672DD}" dt="2024-11-22T17:31:29.623" v="10475" actId="478"/>
          <ac:spMkLst>
            <pc:docMk/>
            <pc:sldMk cId="2167796674" sldId="329"/>
            <ac:spMk id="31" creationId="{BBEEBD56-46C5-4D3F-B648-F90273FDB5E1}"/>
          </ac:spMkLst>
        </pc:spChg>
        <pc:spChg chg="del">
          <ac:chgData name="" userId="9a06623a6524d680" providerId="LiveId" clId="{156AD08C-61D1-411D-9298-EDC781E672DD}" dt="2024-11-22T17:31:29.623" v="10475" actId="478"/>
          <ac:spMkLst>
            <pc:docMk/>
            <pc:sldMk cId="2167796674" sldId="329"/>
            <ac:spMk id="32" creationId="{87BF607A-E211-48F3-A529-EAF2491F7473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33" creationId="{FAFD0698-3A67-4CC6-AD36-85A7B35FCD3D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34" creationId="{CCCC8410-0BCA-4560-9990-1ACD9462ECE2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35" creationId="{69FFFED0-FA9E-40EB-B844-F8CB052C08AB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36" creationId="{1DCE4B0C-00FF-48EB-A531-EA49376108D4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37" creationId="{474266F9-CE42-4AD3-9B35-1C0F59C44A51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38" creationId="{A3671DC1-A53C-4638-9558-95ECFA53D94B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41" creationId="{169898A3-EF78-438B-A8AF-0FB2E6EBB38F}"/>
          </ac:spMkLst>
        </pc:spChg>
        <pc:spChg chg="del">
          <ac:chgData name="" userId="9a06623a6524d680" providerId="LiveId" clId="{156AD08C-61D1-411D-9298-EDC781E672DD}" dt="2024-11-22T17:31:29.623" v="10475" actId="478"/>
          <ac:spMkLst>
            <pc:docMk/>
            <pc:sldMk cId="2167796674" sldId="329"/>
            <ac:spMk id="44" creationId="{02B4687A-4CDC-4482-85FB-908CCFB8E873}"/>
          </ac:spMkLst>
        </pc:spChg>
        <pc:spChg chg="del">
          <ac:chgData name="" userId="9a06623a6524d680" providerId="LiveId" clId="{156AD08C-61D1-411D-9298-EDC781E672DD}" dt="2024-11-22T17:31:29.623" v="10475" actId="478"/>
          <ac:spMkLst>
            <pc:docMk/>
            <pc:sldMk cId="2167796674" sldId="329"/>
            <ac:spMk id="45" creationId="{87F3AED7-07C1-42D3-B23F-6B80E6722C34}"/>
          </ac:spMkLst>
        </pc:spChg>
        <pc:spChg chg="del">
          <ac:chgData name="" userId="9a06623a6524d680" providerId="LiveId" clId="{156AD08C-61D1-411D-9298-EDC781E672DD}" dt="2024-11-22T17:31:29.623" v="10475" actId="478"/>
          <ac:spMkLst>
            <pc:docMk/>
            <pc:sldMk cId="2167796674" sldId="329"/>
            <ac:spMk id="46" creationId="{47AA4248-085B-4912-88CE-25E931BF88B2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47" creationId="{E9B72D7B-00FE-437A-B919-E7122CAE15DC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48" creationId="{3C343ED2-4BDE-494D-B143-51AE96EC5DB9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49" creationId="{88A8E88E-3600-4CA6-B816-4E809BB118D9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50" creationId="{363501F4-708E-4E4C-8094-346835DA5194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51" creationId="{706AD9BA-B16D-4D82-8E25-E56583A3B099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52" creationId="{11DD29EC-74EB-4414-A7DC-3895E46800DB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53" creationId="{F095915D-BD18-4ADD-B8F7-BCDAF1FDDC5A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54" creationId="{27212F0B-427B-44B9-9298-544C65DF07AA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55" creationId="{2FCC3AD4-7294-4343-A253-84F4C4BF9EAD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56" creationId="{CBECCC65-D499-4B3B-8644-384B972C4901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57" creationId="{681C28A0-1ADF-49E5-9195-4415F4E071FA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58" creationId="{2E38F5FA-5C50-4DDD-B400-D78D259C2880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59" creationId="{E0D695C3-6811-49A6-A6F5-61490D9D2B71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62" creationId="{8ADDFAEF-94A7-4751-ADA0-FCC5E5D0A136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63" creationId="{E816B0A1-6507-4122-B469-CE8E5A075AD0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64" creationId="{6EA323EB-ED66-47BC-804C-F079E6571E80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65" creationId="{3A36B02E-985C-493B-BC7D-2BB61F32E8A9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66" creationId="{51926E44-AA1A-483C-A97E-274ABCE37D95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67" creationId="{C7CA092F-7240-497C-B485-D293C921FABD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68" creationId="{8CD47F81-F067-420B-9375-9EDEAF1F7BE3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69" creationId="{F6DA7890-CB4E-413A-BE70-38F372DDFA59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70" creationId="{C15DBD45-1D25-4CF0-94C8-D2CEC11C6156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71" creationId="{E1FB2C5A-7D60-45C1-B31B-98BC95DE6482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72" creationId="{79AEEBD1-1667-4F8B-8A5A-7B6E30AA17B0}"/>
          </ac:spMkLst>
        </pc:spChg>
        <pc:spChg chg="del">
          <ac:chgData name="" userId="9a06623a6524d680" providerId="LiveId" clId="{156AD08C-61D1-411D-9298-EDC781E672DD}" dt="2024-11-22T17:31:22.560" v="10474" actId="478"/>
          <ac:spMkLst>
            <pc:docMk/>
            <pc:sldMk cId="2167796674" sldId="329"/>
            <ac:spMk id="73" creationId="{F1BE7F81-88D6-45D9-B769-5BB805015E41}"/>
          </ac:spMkLst>
        </pc:spChg>
        <pc:spChg chg="add mod">
          <ac:chgData name="" userId="9a06623a6524d680" providerId="LiveId" clId="{156AD08C-61D1-411D-9298-EDC781E672DD}" dt="2024-11-22T17:31:37.003" v="10477" actId="1076"/>
          <ac:spMkLst>
            <pc:docMk/>
            <pc:sldMk cId="2167796674" sldId="329"/>
            <ac:spMk id="74" creationId="{1CC3C5C5-AF85-4698-A40A-F30F06CF7862}"/>
          </ac:spMkLst>
        </pc:spChg>
        <pc:spChg chg="add mod">
          <ac:chgData name="" userId="9a06623a6524d680" providerId="LiveId" clId="{156AD08C-61D1-411D-9298-EDC781E672DD}" dt="2024-11-22T17:31:37.003" v="10477" actId="1076"/>
          <ac:spMkLst>
            <pc:docMk/>
            <pc:sldMk cId="2167796674" sldId="329"/>
            <ac:spMk id="82" creationId="{66980E84-DDF2-47FC-9A09-F031681EFE2A}"/>
          </ac:spMkLst>
        </pc:spChg>
        <pc:spChg chg="add mod">
          <ac:chgData name="" userId="9a06623a6524d680" providerId="LiveId" clId="{156AD08C-61D1-411D-9298-EDC781E672DD}" dt="2024-11-22T17:40:35.260" v="10608" actId="1076"/>
          <ac:spMkLst>
            <pc:docMk/>
            <pc:sldMk cId="2167796674" sldId="329"/>
            <ac:spMk id="89" creationId="{F40B08CE-A45E-4859-8D72-1E4F1806606A}"/>
          </ac:spMkLst>
        </pc:spChg>
        <pc:spChg chg="add mod">
          <ac:chgData name="" userId="9a06623a6524d680" providerId="LiveId" clId="{156AD08C-61D1-411D-9298-EDC781E672DD}" dt="2024-11-22T17:40:35.260" v="10608" actId="1076"/>
          <ac:spMkLst>
            <pc:docMk/>
            <pc:sldMk cId="2167796674" sldId="329"/>
            <ac:spMk id="90" creationId="{794A092E-3BF9-40D6-9583-0917173FB5EF}"/>
          </ac:spMkLst>
        </pc:spChg>
        <pc:spChg chg="add mod">
          <ac:chgData name="" userId="9a06623a6524d680" providerId="LiveId" clId="{156AD08C-61D1-411D-9298-EDC781E672DD}" dt="2024-11-22T17:38:01.728" v="10568" actId="1076"/>
          <ac:spMkLst>
            <pc:docMk/>
            <pc:sldMk cId="2167796674" sldId="329"/>
            <ac:spMk id="91" creationId="{52F438C6-215E-4FB4-9AB4-BC671658FE27}"/>
          </ac:spMkLst>
        </pc:spChg>
        <pc:spChg chg="add mod">
          <ac:chgData name="" userId="9a06623a6524d680" providerId="LiveId" clId="{156AD08C-61D1-411D-9298-EDC781E672DD}" dt="2024-11-22T17:38:06.545" v="10570" actId="1076"/>
          <ac:spMkLst>
            <pc:docMk/>
            <pc:sldMk cId="2167796674" sldId="329"/>
            <ac:spMk id="92" creationId="{1D854E3B-2268-42E8-A0B4-9AA8BA7F35FD}"/>
          </ac:spMkLst>
        </pc:spChg>
        <pc:spChg chg="add mod">
          <ac:chgData name="" userId="9a06623a6524d680" providerId="LiveId" clId="{156AD08C-61D1-411D-9298-EDC781E672DD}" dt="2024-11-22T17:38:11.658" v="10572" actId="1076"/>
          <ac:spMkLst>
            <pc:docMk/>
            <pc:sldMk cId="2167796674" sldId="329"/>
            <ac:spMk id="93" creationId="{792076F6-889F-42F3-B209-F0169C123085}"/>
          </ac:spMkLst>
        </pc:spChg>
        <pc:spChg chg="add mod">
          <ac:chgData name="" userId="9a06623a6524d680" providerId="LiveId" clId="{156AD08C-61D1-411D-9298-EDC781E672DD}" dt="2024-11-22T17:40:35.260" v="10608" actId="1076"/>
          <ac:spMkLst>
            <pc:docMk/>
            <pc:sldMk cId="2167796674" sldId="329"/>
            <ac:spMk id="94" creationId="{FD689378-D85F-41DE-A915-3E5DCE75DCB2}"/>
          </ac:spMkLst>
        </pc:spChg>
        <pc:spChg chg="add mod">
          <ac:chgData name="" userId="9a06623a6524d680" providerId="LiveId" clId="{156AD08C-61D1-411D-9298-EDC781E672DD}" dt="2024-11-22T17:39:51.131" v="10597" actId="1076"/>
          <ac:spMkLst>
            <pc:docMk/>
            <pc:sldMk cId="2167796674" sldId="329"/>
            <ac:spMk id="95" creationId="{BC7B366D-45A8-4DAF-B346-72BFC040FF41}"/>
          </ac:spMkLst>
        </pc:spChg>
        <pc:spChg chg="add mod">
          <ac:chgData name="" userId="9a06623a6524d680" providerId="LiveId" clId="{156AD08C-61D1-411D-9298-EDC781E672DD}" dt="2024-11-22T17:40:02.487" v="10601" actId="1076"/>
          <ac:spMkLst>
            <pc:docMk/>
            <pc:sldMk cId="2167796674" sldId="329"/>
            <ac:spMk id="96" creationId="{286ACA18-DA8E-4A60-B91B-847A16DA4891}"/>
          </ac:spMkLst>
        </pc:spChg>
        <pc:spChg chg="add mod">
          <ac:chgData name="" userId="9a06623a6524d680" providerId="LiveId" clId="{156AD08C-61D1-411D-9298-EDC781E672DD}" dt="2024-11-22T17:40:09.216" v="10603" actId="1076"/>
          <ac:spMkLst>
            <pc:docMk/>
            <pc:sldMk cId="2167796674" sldId="329"/>
            <ac:spMk id="97" creationId="{394B7183-0812-4192-94F3-7A71F185F977}"/>
          </ac:spMkLst>
        </pc:spChg>
        <pc:spChg chg="add mod">
          <ac:chgData name="" userId="9a06623a6524d680" providerId="LiveId" clId="{156AD08C-61D1-411D-9298-EDC781E672DD}" dt="2024-11-22T17:39:20.844" v="10587" actId="1076"/>
          <ac:spMkLst>
            <pc:docMk/>
            <pc:sldMk cId="2167796674" sldId="329"/>
            <ac:spMk id="98" creationId="{5DF8F674-9A47-4F3B-9A1B-4FB5DB1FB3B3}"/>
          </ac:spMkLst>
        </pc:spChg>
        <pc:spChg chg="add mod">
          <ac:chgData name="" userId="9a06623a6524d680" providerId="LiveId" clId="{156AD08C-61D1-411D-9298-EDC781E672DD}" dt="2024-11-22T17:39:26.769" v="10589" actId="1076"/>
          <ac:spMkLst>
            <pc:docMk/>
            <pc:sldMk cId="2167796674" sldId="329"/>
            <ac:spMk id="99" creationId="{11B203DC-1455-4C2D-A56F-B7420A8EAA4D}"/>
          </ac:spMkLst>
        </pc:spChg>
        <pc:spChg chg="add mod">
          <ac:chgData name="" userId="9a06623a6524d680" providerId="LiveId" clId="{156AD08C-61D1-411D-9298-EDC781E672DD}" dt="2024-11-22T17:39:23.911" v="10588" actId="1076"/>
          <ac:spMkLst>
            <pc:docMk/>
            <pc:sldMk cId="2167796674" sldId="329"/>
            <ac:spMk id="100" creationId="{FD9E97EB-2227-432D-9180-57154167FE38}"/>
          </ac:spMkLst>
        </pc:spChg>
        <pc:spChg chg="add mod">
          <ac:chgData name="" userId="9a06623a6524d680" providerId="LiveId" clId="{156AD08C-61D1-411D-9298-EDC781E672DD}" dt="2024-11-22T17:41:02.988" v="10614" actId="1076"/>
          <ac:spMkLst>
            <pc:docMk/>
            <pc:sldMk cId="2167796674" sldId="329"/>
            <ac:spMk id="101" creationId="{EBC7FD24-94E5-4441-8F62-A76D65FA6CA1}"/>
          </ac:spMkLst>
        </pc:spChg>
        <pc:spChg chg="add mod">
          <ac:chgData name="" userId="9a06623a6524d680" providerId="LiveId" clId="{156AD08C-61D1-411D-9298-EDC781E672DD}" dt="2024-11-22T17:40:59.792" v="10613" actId="1076"/>
          <ac:spMkLst>
            <pc:docMk/>
            <pc:sldMk cId="2167796674" sldId="329"/>
            <ac:spMk id="102" creationId="{0F404EFD-B7F7-4E77-85CF-34DC68C0F5B0}"/>
          </ac:spMkLst>
        </pc:spChg>
        <pc:spChg chg="add mod">
          <ac:chgData name="" userId="9a06623a6524d680" providerId="LiveId" clId="{156AD08C-61D1-411D-9298-EDC781E672DD}" dt="2024-11-22T17:40:48.051" v="10611" actId="1076"/>
          <ac:spMkLst>
            <pc:docMk/>
            <pc:sldMk cId="2167796674" sldId="329"/>
            <ac:spMk id="103" creationId="{14145F39-783C-4590-908C-150FFA9E27D4}"/>
          </ac:spMkLst>
        </pc:spChg>
        <pc:spChg chg="add mod">
          <ac:chgData name="" userId="9a06623a6524d680" providerId="LiveId" clId="{156AD08C-61D1-411D-9298-EDC781E672DD}" dt="2024-11-22T17:42:51.120" v="10711" actId="14100"/>
          <ac:spMkLst>
            <pc:docMk/>
            <pc:sldMk cId="2167796674" sldId="329"/>
            <ac:spMk id="104" creationId="{0EBB88E5-6922-4BE6-8FF9-B9C170DB5827}"/>
          </ac:spMkLst>
        </pc:spChg>
        <pc:spChg chg="add mod">
          <ac:chgData name="" userId="9a06623a6524d680" providerId="LiveId" clId="{156AD08C-61D1-411D-9298-EDC781E672DD}" dt="2024-11-22T17:42:09.142" v="10629" actId="208"/>
          <ac:spMkLst>
            <pc:docMk/>
            <pc:sldMk cId="2167796674" sldId="329"/>
            <ac:spMk id="105" creationId="{D266F777-D8BD-4CCE-BB3E-53588DED8732}"/>
          </ac:spMkLst>
        </pc:spChg>
        <pc:spChg chg="add mod">
          <ac:chgData name="" userId="9a06623a6524d680" providerId="LiveId" clId="{156AD08C-61D1-411D-9298-EDC781E672DD}" dt="2024-11-22T17:42:44.550" v="10710" actId="1035"/>
          <ac:spMkLst>
            <pc:docMk/>
            <pc:sldMk cId="2167796674" sldId="329"/>
            <ac:spMk id="106" creationId="{6B7165C1-ADBD-42A1-B2F6-59CBFB9CDE62}"/>
          </ac:spMkLst>
        </pc:spChg>
        <pc:picChg chg="del mod modCrop">
          <ac:chgData name="" userId="9a06623a6524d680" providerId="LiveId" clId="{156AD08C-61D1-411D-9298-EDC781E672DD}" dt="2024-11-22T17:36:12.895" v="10535" actId="478"/>
          <ac:picMkLst>
            <pc:docMk/>
            <pc:sldMk cId="2167796674" sldId="329"/>
            <ac:picMk id="81" creationId="{9AB2F3C5-5AC0-4680-86EA-EC5B23E4ACA1}"/>
          </ac:picMkLst>
        </pc:picChg>
        <pc:picChg chg="add mod modCrop">
          <ac:chgData name="" userId="9a06623a6524d680" providerId="LiveId" clId="{156AD08C-61D1-411D-9298-EDC781E672DD}" dt="2024-11-22T17:40:22.518" v="10605" actId="1076"/>
          <ac:picMkLst>
            <pc:docMk/>
            <pc:sldMk cId="2167796674" sldId="329"/>
            <ac:picMk id="84" creationId="{FDA48E59-5D54-4B2E-ADBC-EB4817E94EF6}"/>
          </ac:picMkLst>
        </pc:picChg>
        <pc:picChg chg="add mod modCrop">
          <ac:chgData name="" userId="9a06623a6524d680" providerId="LiveId" clId="{156AD08C-61D1-411D-9298-EDC781E672DD}" dt="2024-11-22T17:40:28.062" v="10607" actId="1076"/>
          <ac:picMkLst>
            <pc:docMk/>
            <pc:sldMk cId="2167796674" sldId="329"/>
            <ac:picMk id="85" creationId="{B5BDD248-86CD-4A3E-8DF1-2FB463E003A2}"/>
          </ac:picMkLst>
        </pc:picChg>
        <pc:picChg chg="add mod modCrop">
          <ac:chgData name="" userId="9a06623a6524d680" providerId="LiveId" clId="{156AD08C-61D1-411D-9298-EDC781E672DD}" dt="2024-11-22T17:42:18.755" v="10633" actId="1076"/>
          <ac:picMkLst>
            <pc:docMk/>
            <pc:sldMk cId="2167796674" sldId="329"/>
            <ac:picMk id="86" creationId="{C9A6E992-E602-44DC-A511-146AF285A856}"/>
          </ac:picMkLst>
        </pc:picChg>
        <pc:picChg chg="add mod modCrop">
          <ac:chgData name="" userId="9a06623a6524d680" providerId="LiveId" clId="{156AD08C-61D1-411D-9298-EDC781E672DD}" dt="2024-11-22T17:42:33.403" v="10691" actId="1076"/>
          <ac:picMkLst>
            <pc:docMk/>
            <pc:sldMk cId="2167796674" sldId="329"/>
            <ac:picMk id="87" creationId="{9C90BE20-C63C-4BB3-AD3B-E68EA82CD637}"/>
          </ac:picMkLst>
        </pc:picChg>
        <pc:picChg chg="add del mod">
          <ac:chgData name="" userId="9a06623a6524d680" providerId="LiveId" clId="{156AD08C-61D1-411D-9298-EDC781E672DD}" dt="2024-11-22T17:36:52.880" v="10545" actId="478"/>
          <ac:picMkLst>
            <pc:docMk/>
            <pc:sldMk cId="2167796674" sldId="329"/>
            <ac:picMk id="88" creationId="{48211C24-3B65-46C2-B09D-307BBBDFDD03}"/>
          </ac:picMkLst>
        </pc:picChg>
        <pc:cxnChg chg="add del mod">
          <ac:chgData name="" userId="9a06623a6524d680" providerId="LiveId" clId="{156AD08C-61D1-411D-9298-EDC781E672DD}" dt="2024-11-22T17:35:08.725" v="10517" actId="478"/>
          <ac:cxnSpMkLst>
            <pc:docMk/>
            <pc:sldMk cId="2167796674" sldId="329"/>
            <ac:cxnSpMk id="4" creationId="{EA3651EF-A121-43D5-A429-087B49248485}"/>
          </ac:cxnSpMkLst>
        </pc:cxnChg>
        <pc:cxnChg chg="add del mod">
          <ac:chgData name="" userId="9a06623a6524d680" providerId="LiveId" clId="{156AD08C-61D1-411D-9298-EDC781E672DD}" dt="2024-11-22T17:35:06.466" v="10516" actId="478"/>
          <ac:cxnSpMkLst>
            <pc:docMk/>
            <pc:sldMk cId="2167796674" sldId="329"/>
            <ac:cxnSpMk id="83" creationId="{43F05959-B1EC-49C0-8FF1-36F888277A8B}"/>
          </ac:cxnSpMkLst>
        </pc:cxnChg>
      </pc:sldChg>
      <pc:sldChg chg="addSp delSp modSp add modTransition delAnim modAnim">
        <pc:chgData name="" userId="9a06623a6524d680" providerId="LiveId" clId="{156AD08C-61D1-411D-9298-EDC781E672DD}" dt="2024-11-23T18:00:36.373" v="13803"/>
        <pc:sldMkLst>
          <pc:docMk/>
          <pc:sldMk cId="2760567653" sldId="330"/>
        </pc:sldMkLst>
        <pc:spChg chg="del">
          <ac:chgData name="" userId="9a06623a6524d680" providerId="LiveId" clId="{156AD08C-61D1-411D-9298-EDC781E672DD}" dt="2024-11-22T17:43:01.689" v="10713" actId="478"/>
          <ac:spMkLst>
            <pc:docMk/>
            <pc:sldMk cId="2760567653" sldId="330"/>
            <ac:spMk id="12" creationId="{817D3694-562A-457E-B57D-132DB30E7672}"/>
          </ac:spMkLst>
        </pc:spChg>
        <pc:spChg chg="del">
          <ac:chgData name="" userId="9a06623a6524d680" providerId="LiveId" clId="{156AD08C-61D1-411D-9298-EDC781E672DD}" dt="2024-11-22T17:43:01.689" v="10713" actId="478"/>
          <ac:spMkLst>
            <pc:docMk/>
            <pc:sldMk cId="2760567653" sldId="330"/>
            <ac:spMk id="16" creationId="{632262BF-68E8-482E-B524-7E7DD7C63703}"/>
          </ac:spMkLst>
        </pc:spChg>
        <pc:spChg chg="mod">
          <ac:chgData name="" userId="9a06623a6524d680" providerId="LiveId" clId="{156AD08C-61D1-411D-9298-EDC781E672DD}" dt="2024-11-23T18:00:24.481" v="13802" actId="207"/>
          <ac:spMkLst>
            <pc:docMk/>
            <pc:sldMk cId="2760567653" sldId="330"/>
            <ac:spMk id="17" creationId="{59AF9953-582F-4CC6-882C-7A506B00CEC4}"/>
          </ac:spMkLst>
        </pc:spChg>
        <pc:spChg chg="del">
          <ac:chgData name="" userId="9a06623a6524d680" providerId="LiveId" clId="{156AD08C-61D1-411D-9298-EDC781E672DD}" dt="2024-11-22T17:43:01.689" v="10713" actId="478"/>
          <ac:spMkLst>
            <pc:docMk/>
            <pc:sldMk cId="2760567653" sldId="330"/>
            <ac:spMk id="18" creationId="{1DD43466-5B7D-42A5-88EC-7B04EE131E57}"/>
          </ac:spMkLst>
        </pc:spChg>
        <pc:spChg chg="mod">
          <ac:chgData name="" userId="9a06623a6524d680" providerId="LiveId" clId="{156AD08C-61D1-411D-9298-EDC781E672DD}" dt="2024-11-23T18:00:24.481" v="13802" actId="207"/>
          <ac:spMkLst>
            <pc:docMk/>
            <pc:sldMk cId="2760567653" sldId="330"/>
            <ac:spMk id="19" creationId="{453A3E42-F413-4C6D-9176-C4EF007FC03E}"/>
          </ac:spMkLst>
        </pc:spChg>
        <pc:spChg chg="add del mod">
          <ac:chgData name="" userId="9a06623a6524d680" providerId="LiveId" clId="{156AD08C-61D1-411D-9298-EDC781E672DD}" dt="2024-11-22T17:47:39.016" v="10836" actId="478"/>
          <ac:spMkLst>
            <pc:docMk/>
            <pc:sldMk cId="2760567653" sldId="330"/>
            <ac:spMk id="51" creationId="{F2FD6D7B-CFE0-4B25-BA5D-901AAACAC707}"/>
          </ac:spMkLst>
        </pc:spChg>
        <pc:spChg chg="add mod">
          <ac:chgData name="" userId="9a06623a6524d680" providerId="LiveId" clId="{156AD08C-61D1-411D-9298-EDC781E672DD}" dt="2024-11-22T17:44:28.446" v="10729" actId="1076"/>
          <ac:spMkLst>
            <pc:docMk/>
            <pc:sldMk cId="2760567653" sldId="330"/>
            <ac:spMk id="52" creationId="{702C3DCB-D2B6-4030-8ADF-14B8FCE5D123}"/>
          </ac:spMkLst>
        </pc:spChg>
        <pc:spChg chg="add mod">
          <ac:chgData name="" userId="9a06623a6524d680" providerId="LiveId" clId="{156AD08C-61D1-411D-9298-EDC781E672DD}" dt="2024-11-23T18:00:20.833" v="13801" actId="207"/>
          <ac:spMkLst>
            <pc:docMk/>
            <pc:sldMk cId="2760567653" sldId="330"/>
            <ac:spMk id="53" creationId="{020E5FF6-13E5-4C40-AF72-BFF205564FF6}"/>
          </ac:spMkLst>
        </pc:spChg>
        <pc:spChg chg="add del">
          <ac:chgData name="" userId="9a06623a6524d680" providerId="LiveId" clId="{156AD08C-61D1-411D-9298-EDC781E672DD}" dt="2024-11-23T17:59:51.548" v="13791"/>
          <ac:spMkLst>
            <pc:docMk/>
            <pc:sldMk cId="2760567653" sldId="330"/>
            <ac:spMk id="55" creationId="{4A9A15B2-0373-4AC1-A3C9-57F6B074AA43}"/>
          </ac:spMkLst>
        </pc:spChg>
        <pc:spChg chg="add del">
          <ac:chgData name="" userId="9a06623a6524d680" providerId="LiveId" clId="{156AD08C-61D1-411D-9298-EDC781E672DD}" dt="2024-11-23T17:59:51.548" v="13791"/>
          <ac:spMkLst>
            <pc:docMk/>
            <pc:sldMk cId="2760567653" sldId="330"/>
            <ac:spMk id="56" creationId="{18C67A55-7E96-4BF7-A10F-C618EC301E7A}"/>
          </ac:spMkLst>
        </pc:spChg>
        <pc:spChg chg="add del">
          <ac:chgData name="" userId="9a06623a6524d680" providerId="LiveId" clId="{156AD08C-61D1-411D-9298-EDC781E672DD}" dt="2024-11-23T17:59:51.548" v="13791"/>
          <ac:spMkLst>
            <pc:docMk/>
            <pc:sldMk cId="2760567653" sldId="330"/>
            <ac:spMk id="57" creationId="{0D3FEFC4-F1E6-4831-9D60-F061EF5A5796}"/>
          </ac:spMkLst>
        </pc:spChg>
        <pc:spChg chg="add del">
          <ac:chgData name="" userId="9a06623a6524d680" providerId="LiveId" clId="{156AD08C-61D1-411D-9298-EDC781E672DD}" dt="2024-11-23T17:59:51.548" v="13791"/>
          <ac:spMkLst>
            <pc:docMk/>
            <pc:sldMk cId="2760567653" sldId="330"/>
            <ac:spMk id="58" creationId="{EDB0B06C-29AA-4797-AA44-333D07F11B56}"/>
          </ac:spMkLst>
        </pc:spChg>
        <pc:spChg chg="add del">
          <ac:chgData name="" userId="9a06623a6524d680" providerId="LiveId" clId="{156AD08C-61D1-411D-9298-EDC781E672DD}" dt="2024-11-23T17:59:51.548" v="13791"/>
          <ac:spMkLst>
            <pc:docMk/>
            <pc:sldMk cId="2760567653" sldId="330"/>
            <ac:spMk id="59" creationId="{0EC71E82-4544-45F2-BEDF-9C59A580D2F9}"/>
          </ac:spMkLst>
        </pc:spChg>
        <pc:spChg chg="add del">
          <ac:chgData name="" userId="9a06623a6524d680" providerId="LiveId" clId="{156AD08C-61D1-411D-9298-EDC781E672DD}" dt="2024-11-23T17:59:51.548" v="13791"/>
          <ac:spMkLst>
            <pc:docMk/>
            <pc:sldMk cId="2760567653" sldId="330"/>
            <ac:spMk id="60" creationId="{C265468F-2B84-48C8-BBF1-8CEBF387A05A}"/>
          </ac:spMkLst>
        </pc:spChg>
        <pc:spChg chg="del">
          <ac:chgData name="" userId="9a06623a6524d680" providerId="LiveId" clId="{156AD08C-61D1-411D-9298-EDC781E672DD}" dt="2024-11-22T17:43:01.689" v="10713" actId="478"/>
          <ac:spMkLst>
            <pc:docMk/>
            <pc:sldMk cId="2760567653" sldId="330"/>
            <ac:spMk id="74" creationId="{1CC3C5C5-AF85-4698-A40A-F30F06CF7862}"/>
          </ac:spMkLst>
        </pc:spChg>
        <pc:spChg chg="del">
          <ac:chgData name="" userId="9a06623a6524d680" providerId="LiveId" clId="{156AD08C-61D1-411D-9298-EDC781E672DD}" dt="2024-11-22T17:43:01.689" v="10713" actId="478"/>
          <ac:spMkLst>
            <pc:docMk/>
            <pc:sldMk cId="2760567653" sldId="330"/>
            <ac:spMk id="75" creationId="{2FAB7D91-F355-42E0-9EB8-BD7226B3B6D6}"/>
          </ac:spMkLst>
        </pc:spChg>
        <pc:spChg chg="del">
          <ac:chgData name="" userId="9a06623a6524d680" providerId="LiveId" clId="{156AD08C-61D1-411D-9298-EDC781E672DD}" dt="2024-11-22T17:43:01.689" v="10713" actId="478"/>
          <ac:spMkLst>
            <pc:docMk/>
            <pc:sldMk cId="2760567653" sldId="330"/>
            <ac:spMk id="76" creationId="{0A1AE8CD-1DB0-463A-B7C4-6F43C615E875}"/>
          </ac:spMkLst>
        </pc:spChg>
        <pc:spChg chg="del">
          <ac:chgData name="" userId="9a06623a6524d680" providerId="LiveId" clId="{156AD08C-61D1-411D-9298-EDC781E672DD}" dt="2024-11-22T17:43:01.689" v="10713" actId="478"/>
          <ac:spMkLst>
            <pc:docMk/>
            <pc:sldMk cId="2760567653" sldId="330"/>
            <ac:spMk id="77" creationId="{FAEED090-A42D-428A-9389-8EEBF3A33188}"/>
          </ac:spMkLst>
        </pc:spChg>
        <pc:spChg chg="del">
          <ac:chgData name="" userId="9a06623a6524d680" providerId="LiveId" clId="{156AD08C-61D1-411D-9298-EDC781E672DD}" dt="2024-11-22T17:43:01.689" v="10713" actId="478"/>
          <ac:spMkLst>
            <pc:docMk/>
            <pc:sldMk cId="2760567653" sldId="330"/>
            <ac:spMk id="78" creationId="{3B8CCB2E-9275-4A08-ABFD-B468E73B2D46}"/>
          </ac:spMkLst>
        </pc:spChg>
        <pc:spChg chg="mod">
          <ac:chgData name="" userId="9a06623a6524d680" providerId="LiveId" clId="{156AD08C-61D1-411D-9298-EDC781E672DD}" dt="2024-11-23T18:00:24.481" v="13802" actId="207"/>
          <ac:spMkLst>
            <pc:docMk/>
            <pc:sldMk cId="2760567653" sldId="330"/>
            <ac:spMk id="79" creationId="{B2F2474D-CF89-490A-BFA3-494406A9F684}"/>
          </ac:spMkLst>
        </pc:spChg>
        <pc:spChg chg="mod">
          <ac:chgData name="" userId="9a06623a6524d680" providerId="LiveId" clId="{156AD08C-61D1-411D-9298-EDC781E672DD}" dt="2024-11-23T18:00:24.481" v="13802" actId="207"/>
          <ac:spMkLst>
            <pc:docMk/>
            <pc:sldMk cId="2760567653" sldId="330"/>
            <ac:spMk id="80" creationId="{23132B99-68BD-49CA-8F96-F9EE1FE11940}"/>
          </ac:spMkLst>
        </pc:spChg>
        <pc:spChg chg="del">
          <ac:chgData name="" userId="9a06623a6524d680" providerId="LiveId" clId="{156AD08C-61D1-411D-9298-EDC781E672DD}" dt="2024-11-22T17:43:01.689" v="10713" actId="478"/>
          <ac:spMkLst>
            <pc:docMk/>
            <pc:sldMk cId="2760567653" sldId="330"/>
            <ac:spMk id="82" creationId="{66980E84-DDF2-47FC-9A09-F031681EFE2A}"/>
          </ac:spMkLst>
        </pc:spChg>
        <pc:spChg chg="del mod">
          <ac:chgData name="" userId="9a06623a6524d680" providerId="LiveId" clId="{156AD08C-61D1-411D-9298-EDC781E672DD}" dt="2024-11-22T17:43:36.472" v="10720" actId="478"/>
          <ac:spMkLst>
            <pc:docMk/>
            <pc:sldMk cId="2760567653" sldId="330"/>
            <ac:spMk id="89" creationId="{F40B08CE-A45E-4859-8D72-1E4F1806606A}"/>
          </ac:spMkLst>
        </pc:spChg>
        <pc:spChg chg="del mod">
          <ac:chgData name="" userId="9a06623a6524d680" providerId="LiveId" clId="{156AD08C-61D1-411D-9298-EDC781E672DD}" dt="2024-11-22T17:43:36.472" v="10720" actId="478"/>
          <ac:spMkLst>
            <pc:docMk/>
            <pc:sldMk cId="2760567653" sldId="330"/>
            <ac:spMk id="90" creationId="{794A092E-3BF9-40D6-9583-0917173FB5EF}"/>
          </ac:spMkLst>
        </pc:spChg>
        <pc:spChg chg="del">
          <ac:chgData name="" userId="9a06623a6524d680" providerId="LiveId" clId="{156AD08C-61D1-411D-9298-EDC781E672DD}" dt="2024-11-22T17:43:01.689" v="10713" actId="478"/>
          <ac:spMkLst>
            <pc:docMk/>
            <pc:sldMk cId="2760567653" sldId="330"/>
            <ac:spMk id="91" creationId="{52F438C6-215E-4FB4-9AB4-BC671658FE27}"/>
          </ac:spMkLst>
        </pc:spChg>
        <pc:spChg chg="del">
          <ac:chgData name="" userId="9a06623a6524d680" providerId="LiveId" clId="{156AD08C-61D1-411D-9298-EDC781E672DD}" dt="2024-11-22T17:43:01.689" v="10713" actId="478"/>
          <ac:spMkLst>
            <pc:docMk/>
            <pc:sldMk cId="2760567653" sldId="330"/>
            <ac:spMk id="92" creationId="{1D854E3B-2268-42E8-A0B4-9AA8BA7F35FD}"/>
          </ac:spMkLst>
        </pc:spChg>
        <pc:spChg chg="mod">
          <ac:chgData name="" userId="9a06623a6524d680" providerId="LiveId" clId="{156AD08C-61D1-411D-9298-EDC781E672DD}" dt="2024-11-23T18:00:24.481" v="13802" actId="207"/>
          <ac:spMkLst>
            <pc:docMk/>
            <pc:sldMk cId="2760567653" sldId="330"/>
            <ac:spMk id="93" creationId="{792076F6-889F-42F3-B209-F0169C123085}"/>
          </ac:spMkLst>
        </pc:spChg>
        <pc:spChg chg="del mod">
          <ac:chgData name="" userId="9a06623a6524d680" providerId="LiveId" clId="{156AD08C-61D1-411D-9298-EDC781E672DD}" dt="2024-11-22T17:43:36.472" v="10720" actId="478"/>
          <ac:spMkLst>
            <pc:docMk/>
            <pc:sldMk cId="2760567653" sldId="330"/>
            <ac:spMk id="94" creationId="{FD689378-D85F-41DE-A915-3E5DCE75DCB2}"/>
          </ac:spMkLst>
        </pc:spChg>
        <pc:spChg chg="del mod">
          <ac:chgData name="" userId="9a06623a6524d680" providerId="LiveId" clId="{156AD08C-61D1-411D-9298-EDC781E672DD}" dt="2024-11-22T17:43:38.944" v="10721" actId="478"/>
          <ac:spMkLst>
            <pc:docMk/>
            <pc:sldMk cId="2760567653" sldId="330"/>
            <ac:spMk id="95" creationId="{BC7B366D-45A8-4DAF-B346-72BFC040FF41}"/>
          </ac:spMkLst>
        </pc:spChg>
        <pc:spChg chg="del mod">
          <ac:chgData name="" userId="9a06623a6524d680" providerId="LiveId" clId="{156AD08C-61D1-411D-9298-EDC781E672DD}" dt="2024-11-22T17:43:38.944" v="10721" actId="478"/>
          <ac:spMkLst>
            <pc:docMk/>
            <pc:sldMk cId="2760567653" sldId="330"/>
            <ac:spMk id="96" creationId="{286ACA18-DA8E-4A60-B91B-847A16DA4891}"/>
          </ac:spMkLst>
        </pc:spChg>
        <pc:spChg chg="del mod">
          <ac:chgData name="" userId="9a06623a6524d680" providerId="LiveId" clId="{156AD08C-61D1-411D-9298-EDC781E672DD}" dt="2024-11-22T17:43:38.944" v="10721" actId="478"/>
          <ac:spMkLst>
            <pc:docMk/>
            <pc:sldMk cId="2760567653" sldId="330"/>
            <ac:spMk id="97" creationId="{394B7183-0812-4192-94F3-7A71F185F977}"/>
          </ac:spMkLst>
        </pc:spChg>
        <pc:spChg chg="del">
          <ac:chgData name="" userId="9a06623a6524d680" providerId="LiveId" clId="{156AD08C-61D1-411D-9298-EDC781E672DD}" dt="2024-11-22T17:43:10.560" v="10715" actId="478"/>
          <ac:spMkLst>
            <pc:docMk/>
            <pc:sldMk cId="2760567653" sldId="330"/>
            <ac:spMk id="98" creationId="{5DF8F674-9A47-4F3B-9A1B-4FB5DB1FB3B3}"/>
          </ac:spMkLst>
        </pc:spChg>
        <pc:spChg chg="del">
          <ac:chgData name="" userId="9a06623a6524d680" providerId="LiveId" clId="{156AD08C-61D1-411D-9298-EDC781E672DD}" dt="2024-11-22T17:43:10.560" v="10715" actId="478"/>
          <ac:spMkLst>
            <pc:docMk/>
            <pc:sldMk cId="2760567653" sldId="330"/>
            <ac:spMk id="99" creationId="{11B203DC-1455-4C2D-A56F-B7420A8EAA4D}"/>
          </ac:spMkLst>
        </pc:spChg>
        <pc:spChg chg="del">
          <ac:chgData name="" userId="9a06623a6524d680" providerId="LiveId" clId="{156AD08C-61D1-411D-9298-EDC781E672DD}" dt="2024-11-22T17:43:10.560" v="10715" actId="478"/>
          <ac:spMkLst>
            <pc:docMk/>
            <pc:sldMk cId="2760567653" sldId="330"/>
            <ac:spMk id="100" creationId="{FD9E97EB-2227-432D-9180-57154167FE38}"/>
          </ac:spMkLst>
        </pc:spChg>
        <pc:spChg chg="del">
          <ac:chgData name="" userId="9a06623a6524d680" providerId="LiveId" clId="{156AD08C-61D1-411D-9298-EDC781E672DD}" dt="2024-11-22T17:43:10.560" v="10715" actId="478"/>
          <ac:spMkLst>
            <pc:docMk/>
            <pc:sldMk cId="2760567653" sldId="330"/>
            <ac:spMk id="101" creationId="{EBC7FD24-94E5-4441-8F62-A76D65FA6CA1}"/>
          </ac:spMkLst>
        </pc:spChg>
        <pc:spChg chg="del">
          <ac:chgData name="" userId="9a06623a6524d680" providerId="LiveId" clId="{156AD08C-61D1-411D-9298-EDC781E672DD}" dt="2024-11-22T17:43:10.560" v="10715" actId="478"/>
          <ac:spMkLst>
            <pc:docMk/>
            <pc:sldMk cId="2760567653" sldId="330"/>
            <ac:spMk id="102" creationId="{0F404EFD-B7F7-4E77-85CF-34DC68C0F5B0}"/>
          </ac:spMkLst>
        </pc:spChg>
        <pc:spChg chg="del">
          <ac:chgData name="" userId="9a06623a6524d680" providerId="LiveId" clId="{156AD08C-61D1-411D-9298-EDC781E672DD}" dt="2024-11-22T17:43:10.560" v="10715" actId="478"/>
          <ac:spMkLst>
            <pc:docMk/>
            <pc:sldMk cId="2760567653" sldId="330"/>
            <ac:spMk id="103" creationId="{14145F39-783C-4590-908C-150FFA9E27D4}"/>
          </ac:spMkLst>
        </pc:spChg>
        <pc:spChg chg="del">
          <ac:chgData name="" userId="9a06623a6524d680" providerId="LiveId" clId="{156AD08C-61D1-411D-9298-EDC781E672DD}" dt="2024-11-22T17:43:10.560" v="10715" actId="478"/>
          <ac:spMkLst>
            <pc:docMk/>
            <pc:sldMk cId="2760567653" sldId="330"/>
            <ac:spMk id="104" creationId="{0EBB88E5-6922-4BE6-8FF9-B9C170DB5827}"/>
          </ac:spMkLst>
        </pc:spChg>
        <pc:spChg chg="del">
          <ac:chgData name="" userId="9a06623a6524d680" providerId="LiveId" clId="{156AD08C-61D1-411D-9298-EDC781E672DD}" dt="2024-11-22T17:43:01.689" v="10713" actId="478"/>
          <ac:spMkLst>
            <pc:docMk/>
            <pc:sldMk cId="2760567653" sldId="330"/>
            <ac:spMk id="105" creationId="{D266F777-D8BD-4CCE-BB3E-53588DED8732}"/>
          </ac:spMkLst>
        </pc:spChg>
        <pc:spChg chg="del">
          <ac:chgData name="" userId="9a06623a6524d680" providerId="LiveId" clId="{156AD08C-61D1-411D-9298-EDC781E672DD}" dt="2024-11-22T17:43:10.560" v="10715" actId="478"/>
          <ac:spMkLst>
            <pc:docMk/>
            <pc:sldMk cId="2760567653" sldId="330"/>
            <ac:spMk id="106" creationId="{6B7165C1-ADBD-42A1-B2F6-59CBFB9CDE62}"/>
          </ac:spMkLst>
        </pc:spChg>
        <pc:picChg chg="del">
          <ac:chgData name="" userId="9a06623a6524d680" providerId="LiveId" clId="{156AD08C-61D1-411D-9298-EDC781E672DD}" dt="2024-11-22T17:43:01.689" v="10713" actId="478"/>
          <ac:picMkLst>
            <pc:docMk/>
            <pc:sldMk cId="2760567653" sldId="330"/>
            <ac:picMk id="27" creationId="{547C0299-F54C-4ED6-9881-0D081639B15A}"/>
          </ac:picMkLst>
        </pc:picChg>
        <pc:picChg chg="mod">
          <ac:chgData name="" userId="9a06623a6524d680" providerId="LiveId" clId="{156AD08C-61D1-411D-9298-EDC781E672DD}" dt="2024-11-22T17:43:08.034" v="10714" actId="1076"/>
          <ac:picMkLst>
            <pc:docMk/>
            <pc:sldMk cId="2760567653" sldId="330"/>
            <ac:picMk id="28" creationId="{C12DEAAF-6C6F-4555-88F7-69DA45C91EFF}"/>
          </ac:picMkLst>
        </pc:picChg>
        <pc:picChg chg="del">
          <ac:chgData name="" userId="9a06623a6524d680" providerId="LiveId" clId="{156AD08C-61D1-411D-9298-EDC781E672DD}" dt="2024-11-22T17:43:01.689" v="10713" actId="478"/>
          <ac:picMkLst>
            <pc:docMk/>
            <pc:sldMk cId="2760567653" sldId="330"/>
            <ac:picMk id="29" creationId="{B4FFA9D6-F5FF-481E-9491-B49C5D4D2AEC}"/>
          </ac:picMkLst>
        </pc:picChg>
        <pc:picChg chg="add del">
          <ac:chgData name="" userId="9a06623a6524d680" providerId="LiveId" clId="{156AD08C-61D1-411D-9298-EDC781E672DD}" dt="2024-11-23T17:59:51.548" v="13791"/>
          <ac:picMkLst>
            <pc:docMk/>
            <pc:sldMk cId="2760567653" sldId="330"/>
            <ac:picMk id="54" creationId="{6BDE6E18-7C14-4213-9162-64751FF9A353}"/>
          </ac:picMkLst>
        </pc:picChg>
        <pc:picChg chg="mod">
          <ac:chgData name="" userId="9a06623a6524d680" providerId="LiveId" clId="{156AD08C-61D1-411D-9298-EDC781E672DD}" dt="2024-11-22T17:44:32.823" v="10730" actId="1076"/>
          <ac:picMkLst>
            <pc:docMk/>
            <pc:sldMk cId="2760567653" sldId="330"/>
            <ac:picMk id="84" creationId="{FDA48E59-5D54-4B2E-ADBC-EB4817E94EF6}"/>
          </ac:picMkLst>
        </pc:picChg>
        <pc:picChg chg="mod">
          <ac:chgData name="" userId="9a06623a6524d680" providerId="LiveId" clId="{156AD08C-61D1-411D-9298-EDC781E672DD}" dt="2024-11-22T17:43:44.415" v="10725" actId="1076"/>
          <ac:picMkLst>
            <pc:docMk/>
            <pc:sldMk cId="2760567653" sldId="330"/>
            <ac:picMk id="85" creationId="{B5BDD248-86CD-4A3E-8DF1-2FB463E003A2}"/>
          </ac:picMkLst>
        </pc:picChg>
        <pc:picChg chg="del">
          <ac:chgData name="" userId="9a06623a6524d680" providerId="LiveId" clId="{156AD08C-61D1-411D-9298-EDC781E672DD}" dt="2024-11-22T17:43:17.412" v="10716" actId="478"/>
          <ac:picMkLst>
            <pc:docMk/>
            <pc:sldMk cId="2760567653" sldId="330"/>
            <ac:picMk id="86" creationId="{C9A6E992-E602-44DC-A511-146AF285A856}"/>
          </ac:picMkLst>
        </pc:picChg>
        <pc:picChg chg="del">
          <ac:chgData name="" userId="9a06623a6524d680" providerId="LiveId" clId="{156AD08C-61D1-411D-9298-EDC781E672DD}" dt="2024-11-22T17:43:10.560" v="10715" actId="478"/>
          <ac:picMkLst>
            <pc:docMk/>
            <pc:sldMk cId="2760567653" sldId="330"/>
            <ac:picMk id="87" creationId="{9C90BE20-C63C-4BB3-AD3B-E68EA82CD637}"/>
          </ac:picMkLst>
        </pc:picChg>
        <pc:cxnChg chg="mod">
          <ac:chgData name="" userId="9a06623a6524d680" providerId="LiveId" clId="{156AD08C-61D1-411D-9298-EDC781E672DD}" dt="2024-11-23T18:00:24.481" v="13802" actId="207"/>
          <ac:cxnSpMkLst>
            <pc:docMk/>
            <pc:sldMk cId="2760567653" sldId="330"/>
            <ac:cxnSpMk id="3" creationId="{2EC9EF03-5B59-491C-87C4-7DE206D51799}"/>
          </ac:cxnSpMkLst>
        </pc:cxnChg>
        <pc:cxnChg chg="del">
          <ac:chgData name="" userId="9a06623a6524d680" providerId="LiveId" clId="{156AD08C-61D1-411D-9298-EDC781E672DD}" dt="2024-11-22T17:43:01.689" v="10713" actId="478"/>
          <ac:cxnSpMkLst>
            <pc:docMk/>
            <pc:sldMk cId="2760567653" sldId="330"/>
            <ac:cxnSpMk id="9" creationId="{BFBE474C-0798-44DB-A4D3-4CADE6BAC964}"/>
          </ac:cxnSpMkLst>
        </pc:cxnChg>
        <pc:cxnChg chg="mod">
          <ac:chgData name="" userId="9a06623a6524d680" providerId="LiveId" clId="{156AD08C-61D1-411D-9298-EDC781E672DD}" dt="2024-11-23T18:00:24.481" v="13802" actId="207"/>
          <ac:cxnSpMkLst>
            <pc:docMk/>
            <pc:sldMk cId="2760567653" sldId="330"/>
            <ac:cxnSpMk id="10" creationId="{656A04BF-C56B-49AE-AC95-3EE0562FC701}"/>
          </ac:cxnSpMkLst>
        </pc:cxnChg>
        <pc:cxnChg chg="mod">
          <ac:chgData name="" userId="9a06623a6524d680" providerId="LiveId" clId="{156AD08C-61D1-411D-9298-EDC781E672DD}" dt="2024-11-23T18:00:24.481" v="13802" actId="207"/>
          <ac:cxnSpMkLst>
            <pc:docMk/>
            <pc:sldMk cId="2760567653" sldId="330"/>
            <ac:cxnSpMk id="11" creationId="{5B46EB6D-52A8-42B9-94D2-DE73CBE60C81}"/>
          </ac:cxnSpMkLst>
        </pc:cxnChg>
        <pc:cxnChg chg="del">
          <ac:chgData name="" userId="9a06623a6524d680" providerId="LiveId" clId="{156AD08C-61D1-411D-9298-EDC781E672DD}" dt="2024-11-22T17:43:01.689" v="10713" actId="478"/>
          <ac:cxnSpMkLst>
            <pc:docMk/>
            <pc:sldMk cId="2760567653" sldId="330"/>
            <ac:cxnSpMk id="14" creationId="{3B07FE8D-447E-40FD-85C7-66AAA935D26B}"/>
          </ac:cxnSpMkLst>
        </pc:cxnChg>
        <pc:cxnChg chg="del">
          <ac:chgData name="" userId="9a06623a6524d680" providerId="LiveId" clId="{156AD08C-61D1-411D-9298-EDC781E672DD}" dt="2024-11-22T17:43:01.689" v="10713" actId="478"/>
          <ac:cxnSpMkLst>
            <pc:docMk/>
            <pc:sldMk cId="2760567653" sldId="330"/>
            <ac:cxnSpMk id="15" creationId="{8B234C90-CECD-4AC5-9A20-41286E88C801}"/>
          </ac:cxnSpMkLst>
        </pc:cxnChg>
        <pc:cxnChg chg="del">
          <ac:chgData name="" userId="9a06623a6524d680" providerId="LiveId" clId="{156AD08C-61D1-411D-9298-EDC781E672DD}" dt="2024-11-22T17:43:01.689" v="10713" actId="478"/>
          <ac:cxnSpMkLst>
            <pc:docMk/>
            <pc:sldMk cId="2760567653" sldId="330"/>
            <ac:cxnSpMk id="21" creationId="{10F4F9E9-1ED5-4B87-BD63-8239CCDB64E6}"/>
          </ac:cxnSpMkLst>
        </pc:cxnChg>
        <pc:cxnChg chg="del">
          <ac:chgData name="" userId="9a06623a6524d680" providerId="LiveId" clId="{156AD08C-61D1-411D-9298-EDC781E672DD}" dt="2024-11-22T17:43:01.689" v="10713" actId="478"/>
          <ac:cxnSpMkLst>
            <pc:docMk/>
            <pc:sldMk cId="2760567653" sldId="330"/>
            <ac:cxnSpMk id="22" creationId="{FAF591BA-98D1-4C05-92F8-8F118885C3DA}"/>
          </ac:cxnSpMkLst>
        </pc:cxnChg>
        <pc:cxnChg chg="del">
          <ac:chgData name="" userId="9a06623a6524d680" providerId="LiveId" clId="{156AD08C-61D1-411D-9298-EDC781E672DD}" dt="2024-11-22T17:43:01.689" v="10713" actId="478"/>
          <ac:cxnSpMkLst>
            <pc:docMk/>
            <pc:sldMk cId="2760567653" sldId="330"/>
            <ac:cxnSpMk id="23" creationId="{CA108FD8-9BCC-43C3-8B46-C6E68420D990}"/>
          </ac:cxnSpMkLst>
        </pc:cxnChg>
      </pc:sldChg>
      <pc:sldChg chg="addSp delSp modSp add delAnim modAnim">
        <pc:chgData name="" userId="9a06623a6524d680" providerId="LiveId" clId="{156AD08C-61D1-411D-9298-EDC781E672DD}" dt="2024-11-23T18:15:53.288" v="13946"/>
        <pc:sldMkLst>
          <pc:docMk/>
          <pc:sldMk cId="2120761599" sldId="332"/>
        </pc:sldMkLst>
        <pc:spChg chg="add mod">
          <ac:chgData name="" userId="9a06623a6524d680" providerId="LiveId" clId="{156AD08C-61D1-411D-9298-EDC781E672DD}" dt="2024-11-23T18:05:13.411" v="13806" actId="1076"/>
          <ac:spMkLst>
            <pc:docMk/>
            <pc:sldMk cId="2120761599" sldId="332"/>
            <ac:spMk id="3" creationId="{14BB36DD-7907-4AAF-83E3-7C0938D6B54E}"/>
          </ac:spMkLst>
        </pc:spChg>
        <pc:spChg chg="mod ord">
          <ac:chgData name="" userId="9a06623a6524d680" providerId="LiveId" clId="{156AD08C-61D1-411D-9298-EDC781E672DD}" dt="2024-11-22T17:52:18.201" v="10890" actId="14100"/>
          <ac:spMkLst>
            <pc:docMk/>
            <pc:sldMk cId="2120761599" sldId="332"/>
            <ac:spMk id="5" creationId="{5BE8283D-DEA6-4987-8807-4F58C842B4CD}"/>
          </ac:spMkLst>
        </pc:spChg>
        <pc:spChg chg="add mod">
          <ac:chgData name="" userId="9a06623a6524d680" providerId="LiveId" clId="{156AD08C-61D1-411D-9298-EDC781E672DD}" dt="2024-11-23T18:07:32.246" v="13835" actId="1076"/>
          <ac:spMkLst>
            <pc:docMk/>
            <pc:sldMk cId="2120761599" sldId="332"/>
            <ac:spMk id="14" creationId="{02C617C7-7BF5-42B7-BEA6-4D9B3E346BED}"/>
          </ac:spMkLst>
        </pc:spChg>
        <pc:spChg chg="add mod">
          <ac:chgData name="" userId="9a06623a6524d680" providerId="LiveId" clId="{156AD08C-61D1-411D-9298-EDC781E672DD}" dt="2024-11-23T18:14:09.274" v="13928" actId="1076"/>
          <ac:spMkLst>
            <pc:docMk/>
            <pc:sldMk cId="2120761599" sldId="332"/>
            <ac:spMk id="17" creationId="{9FEF32D0-17BB-4358-9F00-7444B014FBD5}"/>
          </ac:spMkLst>
        </pc:spChg>
        <pc:spChg chg="add del">
          <ac:chgData name="" userId="9a06623a6524d680" providerId="LiveId" clId="{156AD08C-61D1-411D-9298-EDC781E672DD}" dt="2024-11-22T17:55:15.170" v="10959"/>
          <ac:spMkLst>
            <pc:docMk/>
            <pc:sldMk cId="2120761599" sldId="332"/>
            <ac:spMk id="19" creationId="{AC7F7688-CA27-4BE4-9555-ADA9E4F354BA}"/>
          </ac:spMkLst>
        </pc:spChg>
        <pc:spChg chg="add mod">
          <ac:chgData name="" userId="9a06623a6524d680" providerId="LiveId" clId="{156AD08C-61D1-411D-9298-EDC781E672DD}" dt="2024-11-23T18:14:09.274" v="13928" actId="1076"/>
          <ac:spMkLst>
            <pc:docMk/>
            <pc:sldMk cId="2120761599" sldId="332"/>
            <ac:spMk id="21" creationId="{5AB1836A-B897-4978-8435-BCD5746D0D86}"/>
          </ac:spMkLst>
        </pc:spChg>
        <pc:spChg chg="add mod">
          <ac:chgData name="" userId="9a06623a6524d680" providerId="LiveId" clId="{156AD08C-61D1-411D-9298-EDC781E672DD}" dt="2024-11-23T18:14:09.274" v="13928" actId="1076"/>
          <ac:spMkLst>
            <pc:docMk/>
            <pc:sldMk cId="2120761599" sldId="332"/>
            <ac:spMk id="23" creationId="{94D63899-4846-48B2-B00C-279D763A823F}"/>
          </ac:spMkLst>
        </pc:spChg>
        <pc:spChg chg="add mod">
          <ac:chgData name="" userId="9a06623a6524d680" providerId="LiveId" clId="{156AD08C-61D1-411D-9298-EDC781E672DD}" dt="2024-11-23T18:14:52.246" v="13936" actId="1076"/>
          <ac:spMkLst>
            <pc:docMk/>
            <pc:sldMk cId="2120761599" sldId="332"/>
            <ac:spMk id="24" creationId="{0B4EBC94-3DEB-4775-BCC0-0ABFD636041A}"/>
          </ac:spMkLst>
        </pc:spChg>
        <pc:spChg chg="add mod">
          <ac:chgData name="" userId="9a06623a6524d680" providerId="LiveId" clId="{156AD08C-61D1-411D-9298-EDC781E672DD}" dt="2024-11-23T18:14:56.796" v="13937" actId="1076"/>
          <ac:spMkLst>
            <pc:docMk/>
            <pc:sldMk cId="2120761599" sldId="332"/>
            <ac:spMk id="25" creationId="{4BC9D24A-4D54-4645-91BE-516F51F12B79}"/>
          </ac:spMkLst>
        </pc:spChg>
        <pc:spChg chg="add mod">
          <ac:chgData name="" userId="9a06623a6524d680" providerId="LiveId" clId="{156AD08C-61D1-411D-9298-EDC781E672DD}" dt="2024-11-23T18:11:57.647" v="13905" actId="1076"/>
          <ac:spMkLst>
            <pc:docMk/>
            <pc:sldMk cId="2120761599" sldId="332"/>
            <ac:spMk id="26" creationId="{D4CD7517-B82D-4C1B-9449-62377FAFBB08}"/>
          </ac:spMkLst>
        </pc:spChg>
        <pc:spChg chg="add del mod">
          <ac:chgData name="" userId="9a06623a6524d680" providerId="LiveId" clId="{156AD08C-61D1-411D-9298-EDC781E672DD}" dt="2024-11-22T17:57:02.511" v="10981" actId="478"/>
          <ac:spMkLst>
            <pc:docMk/>
            <pc:sldMk cId="2120761599" sldId="332"/>
            <ac:spMk id="29" creationId="{31EF5E65-9231-4EA5-84FC-245D97D24A01}"/>
          </ac:spMkLst>
        </pc:spChg>
        <pc:spChg chg="add mod">
          <ac:chgData name="" userId="9a06623a6524d680" providerId="LiveId" clId="{156AD08C-61D1-411D-9298-EDC781E672DD}" dt="2024-11-23T18:14:32.978" v="13932" actId="1076"/>
          <ac:spMkLst>
            <pc:docMk/>
            <pc:sldMk cId="2120761599" sldId="332"/>
            <ac:spMk id="30" creationId="{B9B4B904-A527-4C48-8F17-B735E658AA53}"/>
          </ac:spMkLst>
        </pc:spChg>
        <pc:spChg chg="add mod">
          <ac:chgData name="" userId="9a06623a6524d680" providerId="LiveId" clId="{156AD08C-61D1-411D-9298-EDC781E672DD}" dt="2024-11-23T18:14:43.686" v="13934" actId="1076"/>
          <ac:spMkLst>
            <pc:docMk/>
            <pc:sldMk cId="2120761599" sldId="332"/>
            <ac:spMk id="31" creationId="{AF84554E-C438-4D91-BDAD-CA6F8D4F148E}"/>
          </ac:spMkLst>
        </pc:spChg>
        <pc:spChg chg="add mod">
          <ac:chgData name="" userId="9a06623a6524d680" providerId="LiveId" clId="{156AD08C-61D1-411D-9298-EDC781E672DD}" dt="2024-11-23T18:13:09.765" v="13920" actId="1076"/>
          <ac:spMkLst>
            <pc:docMk/>
            <pc:sldMk cId="2120761599" sldId="332"/>
            <ac:spMk id="33" creationId="{BC293980-AF2C-4E83-9958-6E9028BBD8AE}"/>
          </ac:spMkLst>
        </pc:spChg>
        <pc:spChg chg="add mod">
          <ac:chgData name="" userId="9a06623a6524d680" providerId="LiveId" clId="{156AD08C-61D1-411D-9298-EDC781E672DD}" dt="2024-11-23T18:14:23.181" v="13930" actId="1076"/>
          <ac:spMkLst>
            <pc:docMk/>
            <pc:sldMk cId="2120761599" sldId="332"/>
            <ac:spMk id="34" creationId="{F9F912AC-81B3-4DC3-BE47-F1B03422F2C5}"/>
          </ac:spMkLst>
        </pc:spChg>
        <pc:spChg chg="add mod">
          <ac:chgData name="" userId="9a06623a6524d680" providerId="LiveId" clId="{156AD08C-61D1-411D-9298-EDC781E672DD}" dt="2024-11-23T18:14:23.181" v="13930" actId="1076"/>
          <ac:spMkLst>
            <pc:docMk/>
            <pc:sldMk cId="2120761599" sldId="332"/>
            <ac:spMk id="35" creationId="{405B3A0F-9DD0-4557-8F78-9641FAECEC94}"/>
          </ac:spMkLst>
        </pc:spChg>
        <pc:spChg chg="add mod">
          <ac:chgData name="" userId="9a06623a6524d680" providerId="LiveId" clId="{156AD08C-61D1-411D-9298-EDC781E672DD}" dt="2024-11-23T18:13:20.823" v="13922" actId="1076"/>
          <ac:spMkLst>
            <pc:docMk/>
            <pc:sldMk cId="2120761599" sldId="332"/>
            <ac:spMk id="37" creationId="{868C3EFF-6CB4-4A65-96F5-35B666B5E276}"/>
          </ac:spMkLst>
        </pc:spChg>
        <pc:spChg chg="add mod">
          <ac:chgData name="" userId="9a06623a6524d680" providerId="LiveId" clId="{156AD08C-61D1-411D-9298-EDC781E672DD}" dt="2024-11-23T18:14:16.883" v="13929" actId="1076"/>
          <ac:spMkLst>
            <pc:docMk/>
            <pc:sldMk cId="2120761599" sldId="332"/>
            <ac:spMk id="38" creationId="{73A6015D-BA4E-4309-A626-2511E97CAF4D}"/>
          </ac:spMkLst>
        </pc:spChg>
        <pc:spChg chg="add mod">
          <ac:chgData name="" userId="9a06623a6524d680" providerId="LiveId" clId="{156AD08C-61D1-411D-9298-EDC781E672DD}" dt="2024-11-23T18:14:16.883" v="13929" actId="1076"/>
          <ac:spMkLst>
            <pc:docMk/>
            <pc:sldMk cId="2120761599" sldId="332"/>
            <ac:spMk id="39" creationId="{3C2E9E08-87FF-4ED0-9B8C-7405170D88C0}"/>
          </ac:spMkLst>
        </pc:spChg>
        <pc:spChg chg="add mod">
          <ac:chgData name="" userId="9a06623a6524d680" providerId="LiveId" clId="{156AD08C-61D1-411D-9298-EDC781E672DD}" dt="2024-11-23T18:13:28.113" v="13925" actId="1076"/>
          <ac:spMkLst>
            <pc:docMk/>
            <pc:sldMk cId="2120761599" sldId="332"/>
            <ac:spMk id="41" creationId="{AF07D6D0-7DF9-41C4-BE27-DD68110D32DB}"/>
          </ac:spMkLst>
        </pc:spChg>
        <pc:spChg chg="add mod">
          <ac:chgData name="" userId="9a06623a6524d680" providerId="LiveId" clId="{156AD08C-61D1-411D-9298-EDC781E672DD}" dt="2024-11-22T17:58:42.672" v="11048" actId="1076"/>
          <ac:spMkLst>
            <pc:docMk/>
            <pc:sldMk cId="2120761599" sldId="332"/>
            <ac:spMk id="43" creationId="{6C43AEE0-1930-4198-9A74-56D6C08F612E}"/>
          </ac:spMkLst>
        </pc:spChg>
        <pc:spChg chg="add mod">
          <ac:chgData name="" userId="9a06623a6524d680" providerId="LiveId" clId="{156AD08C-61D1-411D-9298-EDC781E672DD}" dt="2024-11-22T17:59:06.168" v="11054" actId="1076"/>
          <ac:spMkLst>
            <pc:docMk/>
            <pc:sldMk cId="2120761599" sldId="332"/>
            <ac:spMk id="44" creationId="{E622416E-A8D7-4086-8622-5589C5FEB805}"/>
          </ac:spMkLst>
        </pc:spChg>
        <pc:spChg chg="add mod">
          <ac:chgData name="" userId="9a06623a6524d680" providerId="LiveId" clId="{156AD08C-61D1-411D-9298-EDC781E672DD}" dt="2024-11-22T17:58:54.948" v="11052" actId="1076"/>
          <ac:spMkLst>
            <pc:docMk/>
            <pc:sldMk cId="2120761599" sldId="332"/>
            <ac:spMk id="45" creationId="{812CEB91-5C32-438C-B073-9FEB32438B68}"/>
          </ac:spMkLst>
        </pc:spChg>
        <pc:spChg chg="add mod">
          <ac:chgData name="" userId="9a06623a6524d680" providerId="LiveId" clId="{156AD08C-61D1-411D-9298-EDC781E672DD}" dt="2024-11-22T17:59:00.051" v="11053" actId="1076"/>
          <ac:spMkLst>
            <pc:docMk/>
            <pc:sldMk cId="2120761599" sldId="332"/>
            <ac:spMk id="46" creationId="{65E7CB9E-B559-4A8B-92F0-EA73D77DB106}"/>
          </ac:spMkLst>
        </pc:spChg>
        <pc:spChg chg="add mod">
          <ac:chgData name="" userId="9a06623a6524d680" providerId="LiveId" clId="{156AD08C-61D1-411D-9298-EDC781E672DD}" dt="2024-11-22T17:59:19.827" v="11056" actId="1076"/>
          <ac:spMkLst>
            <pc:docMk/>
            <pc:sldMk cId="2120761599" sldId="332"/>
            <ac:spMk id="47" creationId="{38D0919B-1AEA-4609-A45F-36FE5BB9FCDD}"/>
          </ac:spMkLst>
        </pc:spChg>
        <pc:spChg chg="add mod">
          <ac:chgData name="" userId="9a06623a6524d680" providerId="LiveId" clId="{156AD08C-61D1-411D-9298-EDC781E672DD}" dt="2024-11-22T17:59:19.827" v="11056" actId="1076"/>
          <ac:spMkLst>
            <pc:docMk/>
            <pc:sldMk cId="2120761599" sldId="332"/>
            <ac:spMk id="48" creationId="{EB728622-49B6-45BA-8A3B-39D34C61DE9F}"/>
          </ac:spMkLst>
        </pc:spChg>
        <pc:spChg chg="add mod">
          <ac:chgData name="" userId="9a06623a6524d680" providerId="LiveId" clId="{156AD08C-61D1-411D-9298-EDC781E672DD}" dt="2024-11-22T17:59:23.740" v="11057" actId="1076"/>
          <ac:spMkLst>
            <pc:docMk/>
            <pc:sldMk cId="2120761599" sldId="332"/>
            <ac:spMk id="49" creationId="{C11C78F9-EB7C-44BD-B283-8E3935EEC11E}"/>
          </ac:spMkLst>
        </pc:spChg>
        <pc:spChg chg="add mod">
          <ac:chgData name="" userId="9a06623a6524d680" providerId="LiveId" clId="{156AD08C-61D1-411D-9298-EDC781E672DD}" dt="2024-11-22T17:59:33.382" v="11059" actId="1076"/>
          <ac:spMkLst>
            <pc:docMk/>
            <pc:sldMk cId="2120761599" sldId="332"/>
            <ac:spMk id="50" creationId="{EA7B33AC-CF34-4ED2-85CE-D0AB2C3C0BB2}"/>
          </ac:spMkLst>
        </pc:spChg>
        <pc:spChg chg="add mod">
          <ac:chgData name="" userId="9a06623a6524d680" providerId="LiveId" clId="{156AD08C-61D1-411D-9298-EDC781E672DD}" dt="2024-11-22T18:00:07.889" v="11067" actId="1076"/>
          <ac:spMkLst>
            <pc:docMk/>
            <pc:sldMk cId="2120761599" sldId="332"/>
            <ac:spMk id="51" creationId="{B258FFD7-289B-4013-A952-C24D49B09AFA}"/>
          </ac:spMkLst>
        </pc:spChg>
        <pc:spChg chg="add mod">
          <ac:chgData name="" userId="9a06623a6524d680" providerId="LiveId" clId="{156AD08C-61D1-411D-9298-EDC781E672DD}" dt="2024-11-22T17:59:50.417" v="11064" actId="1076"/>
          <ac:spMkLst>
            <pc:docMk/>
            <pc:sldMk cId="2120761599" sldId="332"/>
            <ac:spMk id="52" creationId="{C5422139-0093-409D-8DB0-87026935E742}"/>
          </ac:spMkLst>
        </pc:spChg>
        <pc:spChg chg="add mod">
          <ac:chgData name="" userId="9a06623a6524d680" providerId="LiveId" clId="{156AD08C-61D1-411D-9298-EDC781E672DD}" dt="2024-11-22T18:00:02.289" v="11066" actId="1076"/>
          <ac:spMkLst>
            <pc:docMk/>
            <pc:sldMk cId="2120761599" sldId="332"/>
            <ac:spMk id="53" creationId="{1A17B726-D20F-49DA-BC36-116F0598829E}"/>
          </ac:spMkLst>
        </pc:spChg>
        <pc:spChg chg="add mod">
          <ac:chgData name="" userId="9a06623a6524d680" providerId="LiveId" clId="{156AD08C-61D1-411D-9298-EDC781E672DD}" dt="2024-11-22T17:59:54.958" v="11065" actId="1076"/>
          <ac:spMkLst>
            <pc:docMk/>
            <pc:sldMk cId="2120761599" sldId="332"/>
            <ac:spMk id="54" creationId="{397D304A-8B8C-4DA0-8F88-719D11053E9A}"/>
          </ac:spMkLst>
        </pc:spChg>
        <pc:spChg chg="add mod">
          <ac:chgData name="" userId="9a06623a6524d680" providerId="LiveId" clId="{156AD08C-61D1-411D-9298-EDC781E672DD}" dt="2024-11-22T18:01:17.093" v="11087" actId="1076"/>
          <ac:spMkLst>
            <pc:docMk/>
            <pc:sldMk cId="2120761599" sldId="332"/>
            <ac:spMk id="55" creationId="{3A2776C6-7D80-43A6-BD7E-74F583F3D9E4}"/>
          </ac:spMkLst>
        </pc:spChg>
        <pc:spChg chg="add mod">
          <ac:chgData name="" userId="9a06623a6524d680" providerId="LiveId" clId="{156AD08C-61D1-411D-9298-EDC781E672DD}" dt="2024-11-22T18:00:25.899" v="11073" actId="1076"/>
          <ac:spMkLst>
            <pc:docMk/>
            <pc:sldMk cId="2120761599" sldId="332"/>
            <ac:spMk id="56" creationId="{3C260541-BA17-42EF-B08C-F5B677234425}"/>
          </ac:spMkLst>
        </pc:spChg>
        <pc:spChg chg="add mod">
          <ac:chgData name="" userId="9a06623a6524d680" providerId="LiveId" clId="{156AD08C-61D1-411D-9298-EDC781E672DD}" dt="2024-11-22T18:00:16.748" v="11070" actId="1076"/>
          <ac:spMkLst>
            <pc:docMk/>
            <pc:sldMk cId="2120761599" sldId="332"/>
            <ac:spMk id="57" creationId="{4265CE72-8613-4192-A931-37B05E08A775}"/>
          </ac:spMkLst>
        </pc:spChg>
        <pc:spChg chg="add mod">
          <ac:chgData name="" userId="9a06623a6524d680" providerId="LiveId" clId="{156AD08C-61D1-411D-9298-EDC781E672DD}" dt="2024-11-22T18:00:28.502" v="11074" actId="1076"/>
          <ac:spMkLst>
            <pc:docMk/>
            <pc:sldMk cId="2120761599" sldId="332"/>
            <ac:spMk id="58" creationId="{DFC30BB0-4A02-4C19-A249-ABED9741D7BB}"/>
          </ac:spMkLst>
        </pc:spChg>
        <pc:spChg chg="add del">
          <ac:chgData name="" userId="9a06623a6524d680" providerId="LiveId" clId="{156AD08C-61D1-411D-9298-EDC781E672DD}" dt="2024-11-22T18:00:36.288" v="11078"/>
          <ac:spMkLst>
            <pc:docMk/>
            <pc:sldMk cId="2120761599" sldId="332"/>
            <ac:spMk id="59" creationId="{E3C765E2-1294-464C-977A-5C4C7826E1C3}"/>
          </ac:spMkLst>
        </pc:spChg>
        <pc:spChg chg="add del">
          <ac:chgData name="" userId="9a06623a6524d680" providerId="LiveId" clId="{156AD08C-61D1-411D-9298-EDC781E672DD}" dt="2024-11-22T18:00:36.288" v="11078"/>
          <ac:spMkLst>
            <pc:docMk/>
            <pc:sldMk cId="2120761599" sldId="332"/>
            <ac:spMk id="60" creationId="{D5BD5BCB-DA88-40B3-BAA9-8B5CEE1611E0}"/>
          </ac:spMkLst>
        </pc:spChg>
        <pc:spChg chg="add del">
          <ac:chgData name="" userId="9a06623a6524d680" providerId="LiveId" clId="{156AD08C-61D1-411D-9298-EDC781E672DD}" dt="2024-11-22T18:00:36.288" v="11078"/>
          <ac:spMkLst>
            <pc:docMk/>
            <pc:sldMk cId="2120761599" sldId="332"/>
            <ac:spMk id="61" creationId="{48A8F057-FFC1-432D-B11D-042B61D93387}"/>
          </ac:spMkLst>
        </pc:spChg>
        <pc:spChg chg="add del">
          <ac:chgData name="" userId="9a06623a6524d680" providerId="LiveId" clId="{156AD08C-61D1-411D-9298-EDC781E672DD}" dt="2024-11-22T18:00:36.288" v="11078"/>
          <ac:spMkLst>
            <pc:docMk/>
            <pc:sldMk cId="2120761599" sldId="332"/>
            <ac:spMk id="62" creationId="{DD3DB8B9-FB0A-4B85-9BDD-5D9FE4DF6382}"/>
          </ac:spMkLst>
        </pc:spChg>
        <pc:spChg chg="add mod">
          <ac:chgData name="" userId="9a06623a6524d680" providerId="LiveId" clId="{156AD08C-61D1-411D-9298-EDC781E672DD}" dt="2024-11-22T18:00:48.513" v="11082" actId="1076"/>
          <ac:spMkLst>
            <pc:docMk/>
            <pc:sldMk cId="2120761599" sldId="332"/>
            <ac:spMk id="63" creationId="{EBEB092B-29DC-42E2-AD5F-4776F28C4ADA}"/>
          </ac:spMkLst>
        </pc:spChg>
        <pc:spChg chg="add mod">
          <ac:chgData name="" userId="9a06623a6524d680" providerId="LiveId" clId="{156AD08C-61D1-411D-9298-EDC781E672DD}" dt="2024-11-22T18:00:45.925" v="11081" actId="1076"/>
          <ac:spMkLst>
            <pc:docMk/>
            <pc:sldMk cId="2120761599" sldId="332"/>
            <ac:spMk id="64" creationId="{D64CD153-DB29-4A20-B91C-1AB8164200C9}"/>
          </ac:spMkLst>
        </pc:spChg>
        <pc:spChg chg="add mod">
          <ac:chgData name="" userId="9a06623a6524d680" providerId="LiveId" clId="{156AD08C-61D1-411D-9298-EDC781E672DD}" dt="2024-11-22T18:01:01.263" v="11086" actId="1076"/>
          <ac:spMkLst>
            <pc:docMk/>
            <pc:sldMk cId="2120761599" sldId="332"/>
            <ac:spMk id="65" creationId="{27D01E7F-D256-4CF4-ADCF-05746A03BD0D}"/>
          </ac:spMkLst>
        </pc:spChg>
        <pc:spChg chg="add mod">
          <ac:chgData name="" userId="9a06623a6524d680" providerId="LiveId" clId="{156AD08C-61D1-411D-9298-EDC781E672DD}" dt="2024-11-22T18:00:53.173" v="11083" actId="1076"/>
          <ac:spMkLst>
            <pc:docMk/>
            <pc:sldMk cId="2120761599" sldId="332"/>
            <ac:spMk id="66" creationId="{73366217-2319-4FE1-B344-6C8174E02CD4}"/>
          </ac:spMkLst>
        </pc:spChg>
        <pc:spChg chg="add mod">
          <ac:chgData name="" userId="9a06623a6524d680" providerId="LiveId" clId="{156AD08C-61D1-411D-9298-EDC781E672DD}" dt="2024-11-22T18:02:26.021" v="11094" actId="1076"/>
          <ac:spMkLst>
            <pc:docMk/>
            <pc:sldMk cId="2120761599" sldId="332"/>
            <ac:spMk id="70" creationId="{D6EF7FFF-9E35-486C-93FA-D6B1E67E5DE8}"/>
          </ac:spMkLst>
        </pc:spChg>
        <pc:spChg chg="add mod">
          <ac:chgData name="" userId="9a06623a6524d680" providerId="LiveId" clId="{156AD08C-61D1-411D-9298-EDC781E672DD}" dt="2024-11-22T18:03:14.130" v="11158" actId="1076"/>
          <ac:spMkLst>
            <pc:docMk/>
            <pc:sldMk cId="2120761599" sldId="332"/>
            <ac:spMk id="73" creationId="{7798F978-C869-4950-987E-23D4333E0DC3}"/>
          </ac:spMkLst>
        </pc:spChg>
        <pc:spChg chg="add mod">
          <ac:chgData name="" userId="9a06623a6524d680" providerId="LiveId" clId="{156AD08C-61D1-411D-9298-EDC781E672DD}" dt="2024-11-22T18:03:36.124" v="11164" actId="1076"/>
          <ac:spMkLst>
            <pc:docMk/>
            <pc:sldMk cId="2120761599" sldId="332"/>
            <ac:spMk id="76" creationId="{62C0F2FA-D529-4C95-8178-DDCEDF994037}"/>
          </ac:spMkLst>
        </pc:spChg>
        <pc:spChg chg="add mod">
          <ac:chgData name="" userId="9a06623a6524d680" providerId="LiveId" clId="{156AD08C-61D1-411D-9298-EDC781E672DD}" dt="2024-11-22T18:04:07.837" v="11255" actId="20577"/>
          <ac:spMkLst>
            <pc:docMk/>
            <pc:sldMk cId="2120761599" sldId="332"/>
            <ac:spMk id="77" creationId="{2EED3A8C-107C-44C8-B190-6F5C47E2CC9F}"/>
          </ac:spMkLst>
        </pc:spChg>
        <pc:spChg chg="add mod">
          <ac:chgData name="" userId="9a06623a6524d680" providerId="LiveId" clId="{156AD08C-61D1-411D-9298-EDC781E672DD}" dt="2024-11-23T18:07:55.215" v="13841" actId="571"/>
          <ac:spMkLst>
            <pc:docMk/>
            <pc:sldMk cId="2120761599" sldId="332"/>
            <ac:spMk id="81" creationId="{D010723A-9BDD-4337-9ADC-0DB4E56966AB}"/>
          </ac:spMkLst>
        </pc:spChg>
        <pc:spChg chg="add mod">
          <ac:chgData name="" userId="9a06623a6524d680" providerId="LiveId" clId="{156AD08C-61D1-411D-9298-EDC781E672DD}" dt="2024-11-23T18:15:14.551" v="13939" actId="571"/>
          <ac:spMkLst>
            <pc:docMk/>
            <pc:sldMk cId="2120761599" sldId="332"/>
            <ac:spMk id="88" creationId="{DD5E22AC-C4C9-4C02-91D9-78B9D505B52D}"/>
          </ac:spMkLst>
        </pc:spChg>
        <pc:spChg chg="add mod">
          <ac:chgData name="" userId="9a06623a6524d680" providerId="LiveId" clId="{156AD08C-61D1-411D-9298-EDC781E672DD}" dt="2024-11-23T18:15:14.551" v="13939" actId="571"/>
          <ac:spMkLst>
            <pc:docMk/>
            <pc:sldMk cId="2120761599" sldId="332"/>
            <ac:spMk id="89" creationId="{00A159D0-B6EC-4E33-AF51-9D5F71175BD7}"/>
          </ac:spMkLst>
        </pc:spChg>
        <pc:spChg chg="add mod">
          <ac:chgData name="" userId="9a06623a6524d680" providerId="LiveId" clId="{156AD08C-61D1-411D-9298-EDC781E672DD}" dt="2024-11-23T18:15:14.551" v="13939" actId="571"/>
          <ac:spMkLst>
            <pc:docMk/>
            <pc:sldMk cId="2120761599" sldId="332"/>
            <ac:spMk id="90" creationId="{8C634D3F-32AF-44A4-B4BA-4DDA595555C6}"/>
          </ac:spMkLst>
        </pc:spChg>
        <pc:spChg chg="add mod">
          <ac:chgData name="" userId="9a06623a6524d680" providerId="LiveId" clId="{156AD08C-61D1-411D-9298-EDC781E672DD}" dt="2024-11-23T18:15:14.551" v="13939" actId="571"/>
          <ac:spMkLst>
            <pc:docMk/>
            <pc:sldMk cId="2120761599" sldId="332"/>
            <ac:spMk id="91" creationId="{B3316C21-ED99-4201-B0C2-CF3F9B599C97}"/>
          </ac:spMkLst>
        </pc:spChg>
        <pc:spChg chg="add mod">
          <ac:chgData name="" userId="9a06623a6524d680" providerId="LiveId" clId="{156AD08C-61D1-411D-9298-EDC781E672DD}" dt="2024-11-23T18:15:14.551" v="13939" actId="571"/>
          <ac:spMkLst>
            <pc:docMk/>
            <pc:sldMk cId="2120761599" sldId="332"/>
            <ac:spMk id="92" creationId="{6443F9F3-6F96-4587-8B03-80393742EDEA}"/>
          </ac:spMkLst>
        </pc:spChg>
        <pc:spChg chg="add mod">
          <ac:chgData name="" userId="9a06623a6524d680" providerId="LiveId" clId="{156AD08C-61D1-411D-9298-EDC781E672DD}" dt="2024-11-23T18:15:14.551" v="13939" actId="571"/>
          <ac:spMkLst>
            <pc:docMk/>
            <pc:sldMk cId="2120761599" sldId="332"/>
            <ac:spMk id="93" creationId="{53BDD908-BE39-4E4C-AC38-15F61F1BB2CE}"/>
          </ac:spMkLst>
        </pc:spChg>
        <pc:spChg chg="add mod">
          <ac:chgData name="" userId="9a06623a6524d680" providerId="LiveId" clId="{156AD08C-61D1-411D-9298-EDC781E672DD}" dt="2024-11-23T18:15:14.551" v="13939" actId="571"/>
          <ac:spMkLst>
            <pc:docMk/>
            <pc:sldMk cId="2120761599" sldId="332"/>
            <ac:spMk id="94" creationId="{ECBB5BF1-E0D0-44D6-BDC7-FA5ED3027F11}"/>
          </ac:spMkLst>
        </pc:spChg>
        <pc:spChg chg="add mod">
          <ac:chgData name="" userId="9a06623a6524d680" providerId="LiveId" clId="{156AD08C-61D1-411D-9298-EDC781E672DD}" dt="2024-11-23T18:15:14.551" v="13939" actId="571"/>
          <ac:spMkLst>
            <pc:docMk/>
            <pc:sldMk cId="2120761599" sldId="332"/>
            <ac:spMk id="95" creationId="{82959E63-835F-47BA-A821-99961976180F}"/>
          </ac:spMkLst>
        </pc:spChg>
        <pc:spChg chg="add mod">
          <ac:chgData name="" userId="9a06623a6524d680" providerId="LiveId" clId="{156AD08C-61D1-411D-9298-EDC781E672DD}" dt="2024-11-23T18:15:14.551" v="13939" actId="571"/>
          <ac:spMkLst>
            <pc:docMk/>
            <pc:sldMk cId="2120761599" sldId="332"/>
            <ac:spMk id="96" creationId="{C4BD8845-5753-4622-B17E-65917AB9AFCF}"/>
          </ac:spMkLst>
        </pc:spChg>
        <pc:spChg chg="add mod">
          <ac:chgData name="" userId="9a06623a6524d680" providerId="LiveId" clId="{156AD08C-61D1-411D-9298-EDC781E672DD}" dt="2024-11-23T18:15:14.551" v="13939" actId="571"/>
          <ac:spMkLst>
            <pc:docMk/>
            <pc:sldMk cId="2120761599" sldId="332"/>
            <ac:spMk id="97" creationId="{41772BC5-55F3-41DE-8B1B-341C6E435D62}"/>
          </ac:spMkLst>
        </pc:spChg>
        <pc:picChg chg="add del mod">
          <ac:chgData name="" userId="9a06623a6524d680" providerId="LiveId" clId="{156AD08C-61D1-411D-9298-EDC781E672DD}" dt="2024-11-22T17:51:49.939" v="10879"/>
          <ac:picMkLst>
            <pc:docMk/>
            <pc:sldMk cId="2120761599" sldId="332"/>
            <ac:picMk id="2" creationId="{248D95C8-37CA-41F5-8C47-DF1FE42F39DB}"/>
          </ac:picMkLst>
        </pc:picChg>
        <pc:picChg chg="add mod modCrop">
          <ac:chgData name="" userId="9a06623a6524d680" providerId="LiveId" clId="{156AD08C-61D1-411D-9298-EDC781E672DD}" dt="2024-11-23T18:11:54.550" v="13904" actId="1076"/>
          <ac:picMkLst>
            <pc:docMk/>
            <pc:sldMk cId="2120761599" sldId="332"/>
            <ac:picMk id="7" creationId="{1D2CF695-9637-4C04-819A-DDBBB2C864F5}"/>
          </ac:picMkLst>
        </pc:picChg>
        <pc:picChg chg="del">
          <ac:chgData name="" userId="9a06623a6524d680" providerId="LiveId" clId="{156AD08C-61D1-411D-9298-EDC781E672DD}" dt="2024-11-22T17:48:42.604" v="10861" actId="478"/>
          <ac:picMkLst>
            <pc:docMk/>
            <pc:sldMk cId="2120761599" sldId="332"/>
            <ac:picMk id="8" creationId="{A31AD3CC-70E6-4A34-B9F0-70893AB2FEE7}"/>
          </ac:picMkLst>
        </pc:picChg>
        <pc:picChg chg="add mod modCrop">
          <ac:chgData name="" userId="9a06623a6524d680" providerId="LiveId" clId="{156AD08C-61D1-411D-9298-EDC781E672DD}" dt="2024-11-22T18:00:33.892" v="11077" actId="1076"/>
          <ac:picMkLst>
            <pc:docMk/>
            <pc:sldMk cId="2120761599" sldId="332"/>
            <ac:picMk id="9" creationId="{A534099A-3A00-4AED-9DF2-A87424B5CB69}"/>
          </ac:picMkLst>
        </pc:picChg>
        <pc:picChg chg="add mod modCrop">
          <ac:chgData name="" userId="9a06623a6524d680" providerId="LiveId" clId="{156AD08C-61D1-411D-9298-EDC781E672DD}" dt="2024-11-22T18:03:29.840" v="11162" actId="1076"/>
          <ac:picMkLst>
            <pc:docMk/>
            <pc:sldMk cId="2120761599" sldId="332"/>
            <ac:picMk id="10" creationId="{F8FA83F9-6129-4A7B-8626-9A51C97737B1}"/>
          </ac:picMkLst>
        </pc:picChg>
        <pc:picChg chg="add mod modCrop">
          <ac:chgData name="" userId="9a06623a6524d680" providerId="LiveId" clId="{156AD08C-61D1-411D-9298-EDC781E672DD}" dt="2024-11-22T17:53:41.606" v="10924" actId="1076"/>
          <ac:picMkLst>
            <pc:docMk/>
            <pc:sldMk cId="2120761599" sldId="332"/>
            <ac:picMk id="11" creationId="{833578ED-92E9-4776-A955-78F280B31B3E}"/>
          </ac:picMkLst>
        </pc:picChg>
        <pc:picChg chg="add mod modCrop">
          <ac:chgData name="" userId="9a06623a6524d680" providerId="LiveId" clId="{156AD08C-61D1-411D-9298-EDC781E672DD}" dt="2024-11-22T18:00:57.308" v="11085" actId="1076"/>
          <ac:picMkLst>
            <pc:docMk/>
            <pc:sldMk cId="2120761599" sldId="332"/>
            <ac:picMk id="12" creationId="{0759FE53-C41C-46AE-BFDD-28BCD7A9F533}"/>
          </ac:picMkLst>
        </pc:picChg>
        <pc:picChg chg="add mod modCrop">
          <ac:chgData name="" userId="9a06623a6524d680" providerId="LiveId" clId="{156AD08C-61D1-411D-9298-EDC781E672DD}" dt="2024-11-23T18:10:25.384" v="13885" actId="1076"/>
          <ac:picMkLst>
            <pc:docMk/>
            <pc:sldMk cId="2120761599" sldId="332"/>
            <ac:picMk id="13" creationId="{F2F79E7F-F501-4759-AB7E-617826251C8F}"/>
          </ac:picMkLst>
        </pc:picChg>
        <pc:picChg chg="add mod">
          <ac:chgData name="" userId="9a06623a6524d680" providerId="LiveId" clId="{156AD08C-61D1-411D-9298-EDC781E672DD}" dt="2024-11-23T18:07:55.215" v="13841" actId="571"/>
          <ac:picMkLst>
            <pc:docMk/>
            <pc:sldMk cId="2120761599" sldId="332"/>
            <ac:picMk id="80" creationId="{4337AE1E-B70E-46EB-A09E-A587107694AF}"/>
          </ac:picMkLst>
        </pc:picChg>
        <pc:cxnChg chg="add mod">
          <ac:chgData name="" userId="9a06623a6524d680" providerId="LiveId" clId="{156AD08C-61D1-411D-9298-EDC781E672DD}" dt="2024-11-23T18:14:09.274" v="13928" actId="1076"/>
          <ac:cxnSpMkLst>
            <pc:docMk/>
            <pc:sldMk cId="2120761599" sldId="332"/>
            <ac:cxnSpMk id="15" creationId="{E937C1B4-C9C7-4044-ABE8-88341B28F6E3}"/>
          </ac:cxnSpMkLst>
        </pc:cxnChg>
        <pc:cxnChg chg="add mod">
          <ac:chgData name="" userId="9a06623a6524d680" providerId="LiveId" clId="{156AD08C-61D1-411D-9298-EDC781E672DD}" dt="2024-11-23T18:07:38.481" v="13836" actId="1076"/>
          <ac:cxnSpMkLst>
            <pc:docMk/>
            <pc:sldMk cId="2120761599" sldId="332"/>
            <ac:cxnSpMk id="16" creationId="{F3B94905-C4AA-4CC2-8099-CADDAAF8F44A}"/>
          </ac:cxnSpMkLst>
        </pc:cxnChg>
        <pc:cxnChg chg="add del">
          <ac:chgData name="" userId="9a06623a6524d680" providerId="LiveId" clId="{156AD08C-61D1-411D-9298-EDC781E672DD}" dt="2024-11-22T17:55:15.170" v="10959"/>
          <ac:cxnSpMkLst>
            <pc:docMk/>
            <pc:sldMk cId="2120761599" sldId="332"/>
            <ac:cxnSpMk id="18" creationId="{6BD41C94-8D89-4449-AC38-4E04316FF188}"/>
          </ac:cxnSpMkLst>
        </pc:cxnChg>
        <pc:cxnChg chg="add mod">
          <ac:chgData name="" userId="9a06623a6524d680" providerId="LiveId" clId="{156AD08C-61D1-411D-9298-EDC781E672DD}" dt="2024-11-23T18:07:38.481" v="13836" actId="1076"/>
          <ac:cxnSpMkLst>
            <pc:docMk/>
            <pc:sldMk cId="2120761599" sldId="332"/>
            <ac:cxnSpMk id="20" creationId="{49FDCBA7-DEEE-41E1-B7F2-384583C1F867}"/>
          </ac:cxnSpMkLst>
        </pc:cxnChg>
        <pc:cxnChg chg="add mod">
          <ac:chgData name="" userId="9a06623a6524d680" providerId="LiveId" clId="{156AD08C-61D1-411D-9298-EDC781E672DD}" dt="2024-11-23T18:07:38.481" v="13836" actId="1076"/>
          <ac:cxnSpMkLst>
            <pc:docMk/>
            <pc:sldMk cId="2120761599" sldId="332"/>
            <ac:cxnSpMk id="22" creationId="{63F166D4-4BB0-418F-A626-E1C8B236DC49}"/>
          </ac:cxnSpMkLst>
        </pc:cxnChg>
        <pc:cxnChg chg="add mod">
          <ac:chgData name="" userId="9a06623a6524d680" providerId="LiveId" clId="{156AD08C-61D1-411D-9298-EDC781E672DD}" dt="2024-11-23T18:14:46.829" v="13935" actId="1076"/>
          <ac:cxnSpMkLst>
            <pc:docMk/>
            <pc:sldMk cId="2120761599" sldId="332"/>
            <ac:cxnSpMk id="27" creationId="{4BDF7A27-F73A-41AF-81C4-3BCD5F529439}"/>
          </ac:cxnSpMkLst>
        </pc:cxnChg>
        <pc:cxnChg chg="add del mod">
          <ac:chgData name="" userId="9a06623a6524d680" providerId="LiveId" clId="{156AD08C-61D1-411D-9298-EDC781E672DD}" dt="2024-11-22T17:57:04.620" v="10982" actId="478"/>
          <ac:cxnSpMkLst>
            <pc:docMk/>
            <pc:sldMk cId="2120761599" sldId="332"/>
            <ac:cxnSpMk id="28" creationId="{7BEEF95F-7D3F-46B4-AF07-C15D808F04FC}"/>
          </ac:cxnSpMkLst>
        </pc:cxnChg>
        <pc:cxnChg chg="add del mod">
          <ac:chgData name="" userId="9a06623a6524d680" providerId="LiveId" clId="{156AD08C-61D1-411D-9298-EDC781E672DD}" dt="2024-11-23T18:08:36.940" v="13850" actId="478"/>
          <ac:cxnSpMkLst>
            <pc:docMk/>
            <pc:sldMk cId="2120761599" sldId="332"/>
            <ac:cxnSpMk id="32" creationId="{F3836BEE-729B-4714-8AAA-2FBCDEBF9DD5}"/>
          </ac:cxnSpMkLst>
        </pc:cxnChg>
        <pc:cxnChg chg="add del mod">
          <ac:chgData name="" userId="9a06623a6524d680" providerId="LiveId" clId="{156AD08C-61D1-411D-9298-EDC781E672DD}" dt="2024-11-23T18:09:12.498" v="13864" actId="478"/>
          <ac:cxnSpMkLst>
            <pc:docMk/>
            <pc:sldMk cId="2120761599" sldId="332"/>
            <ac:cxnSpMk id="36" creationId="{0DA2E3BA-0EBE-4B2D-8EC0-23053FD5B691}"/>
          </ac:cxnSpMkLst>
        </pc:cxnChg>
        <pc:cxnChg chg="add del mod">
          <ac:chgData name="" userId="9a06623a6524d680" providerId="LiveId" clId="{156AD08C-61D1-411D-9298-EDC781E672DD}" dt="2024-11-23T18:09:14.282" v="13865" actId="478"/>
          <ac:cxnSpMkLst>
            <pc:docMk/>
            <pc:sldMk cId="2120761599" sldId="332"/>
            <ac:cxnSpMk id="40" creationId="{2A745856-5F45-47F4-9A45-FA5659724EF1}"/>
          </ac:cxnSpMkLst>
        </pc:cxnChg>
        <pc:cxnChg chg="add del mod">
          <ac:chgData name="" userId="9a06623a6524d680" providerId="LiveId" clId="{156AD08C-61D1-411D-9298-EDC781E672DD}" dt="2024-11-22T17:58:39.514" v="11047" actId="478"/>
          <ac:cxnSpMkLst>
            <pc:docMk/>
            <pc:sldMk cId="2120761599" sldId="332"/>
            <ac:cxnSpMk id="42" creationId="{57E4E883-843A-4D89-8A71-C582050CFED0}"/>
          </ac:cxnSpMkLst>
        </pc:cxnChg>
        <pc:cxnChg chg="add mod">
          <ac:chgData name="" userId="9a06623a6524d680" providerId="LiveId" clId="{156AD08C-61D1-411D-9298-EDC781E672DD}" dt="2024-11-22T18:02:35.421" v="11096" actId="14100"/>
          <ac:cxnSpMkLst>
            <pc:docMk/>
            <pc:sldMk cId="2120761599" sldId="332"/>
            <ac:cxnSpMk id="68" creationId="{1BF875BD-9291-4418-B6EA-F0EDBF4AD81A}"/>
          </ac:cxnSpMkLst>
        </pc:cxnChg>
        <pc:cxnChg chg="add mod">
          <ac:chgData name="" userId="9a06623a6524d680" providerId="LiveId" clId="{156AD08C-61D1-411D-9298-EDC781E672DD}" dt="2024-11-23T18:05:35.243" v="13811" actId="14100"/>
          <ac:cxnSpMkLst>
            <pc:docMk/>
            <pc:sldMk cId="2120761599" sldId="332"/>
            <ac:cxnSpMk id="74" creationId="{1BA1D542-F415-4251-9E0A-30541F47E464}"/>
          </ac:cxnSpMkLst>
        </pc:cxnChg>
        <pc:cxnChg chg="add mod">
          <ac:chgData name="" userId="9a06623a6524d680" providerId="LiveId" clId="{156AD08C-61D1-411D-9298-EDC781E672DD}" dt="2024-11-23T18:07:55.215" v="13841" actId="571"/>
          <ac:cxnSpMkLst>
            <pc:docMk/>
            <pc:sldMk cId="2120761599" sldId="332"/>
            <ac:cxnSpMk id="82" creationId="{B01EF557-8B18-4AFB-95A5-FC3D60CB2EAB}"/>
          </ac:cxnSpMkLst>
        </pc:cxnChg>
        <pc:cxnChg chg="add mod">
          <ac:chgData name="" userId="9a06623a6524d680" providerId="LiveId" clId="{156AD08C-61D1-411D-9298-EDC781E672DD}" dt="2024-11-23T18:14:35.549" v="13933" actId="1076"/>
          <ac:cxnSpMkLst>
            <pc:docMk/>
            <pc:sldMk cId="2120761599" sldId="332"/>
            <ac:cxnSpMk id="85" creationId="{0885C1F0-256E-4CB3-AA28-594ABB456B79}"/>
          </ac:cxnSpMkLst>
        </pc:cxnChg>
        <pc:cxnChg chg="add mod">
          <ac:chgData name="" userId="9a06623a6524d680" providerId="LiveId" clId="{156AD08C-61D1-411D-9298-EDC781E672DD}" dt="2024-11-23T18:14:27.952" v="13931" actId="1076"/>
          <ac:cxnSpMkLst>
            <pc:docMk/>
            <pc:sldMk cId="2120761599" sldId="332"/>
            <ac:cxnSpMk id="86" creationId="{1CEC8B14-C22C-4A97-8A70-5AE77CC342BE}"/>
          </ac:cxnSpMkLst>
        </pc:cxnChg>
        <pc:cxnChg chg="add mod">
          <ac:chgData name="" userId="9a06623a6524d680" providerId="LiveId" clId="{156AD08C-61D1-411D-9298-EDC781E672DD}" dt="2024-11-23T18:14:16.883" v="13929" actId="1076"/>
          <ac:cxnSpMkLst>
            <pc:docMk/>
            <pc:sldMk cId="2120761599" sldId="332"/>
            <ac:cxnSpMk id="87" creationId="{BA3A9370-CAB6-4D88-ACD1-DD4B4CCC8D26}"/>
          </ac:cxnSpMkLst>
        </pc:cxnChg>
      </pc:sldChg>
      <pc:sldChg chg="addSp delSp modSp add">
        <pc:chgData name="" userId="9a06623a6524d680" providerId="LiveId" clId="{156AD08C-61D1-411D-9298-EDC781E672DD}" dt="2024-11-23T13:53:00.663" v="11280" actId="1076"/>
        <pc:sldMkLst>
          <pc:docMk/>
          <pc:sldMk cId="4163746111" sldId="333"/>
        </pc:sldMkLst>
        <pc:picChg chg="add del mod">
          <ac:chgData name="" userId="9a06623a6524d680" providerId="LiveId" clId="{156AD08C-61D1-411D-9298-EDC781E672DD}" dt="2024-11-23T13:52:25.853" v="11272" actId="478"/>
          <ac:picMkLst>
            <pc:docMk/>
            <pc:sldMk cId="4163746111" sldId="333"/>
            <ac:picMk id="2" creationId="{B3391BB9-B996-4DC8-A28A-B087525BEAEC}"/>
          </ac:picMkLst>
        </pc:picChg>
        <pc:picChg chg="add mod">
          <ac:chgData name="" userId="9a06623a6524d680" providerId="LiveId" clId="{156AD08C-61D1-411D-9298-EDC781E672DD}" dt="2024-11-23T13:53:00.663" v="11280" actId="1076"/>
          <ac:picMkLst>
            <pc:docMk/>
            <pc:sldMk cId="4163746111" sldId="333"/>
            <ac:picMk id="3" creationId="{1ED89152-9A0A-4C73-955F-28E12A0EFA8D}"/>
          </ac:picMkLst>
        </pc:picChg>
        <pc:picChg chg="add mod">
          <ac:chgData name="" userId="9a06623a6524d680" providerId="LiveId" clId="{156AD08C-61D1-411D-9298-EDC781E672DD}" dt="2024-11-23T13:52:59.450" v="11279" actId="1076"/>
          <ac:picMkLst>
            <pc:docMk/>
            <pc:sldMk cId="4163746111" sldId="333"/>
            <ac:picMk id="4" creationId="{ECE22860-9E3E-4639-98F4-CF63DB3A43C7}"/>
          </ac:picMkLst>
        </pc:picChg>
        <pc:picChg chg="add">
          <ac:chgData name="" userId="9a06623a6524d680" providerId="LiveId" clId="{156AD08C-61D1-411D-9298-EDC781E672DD}" dt="2024-11-23T13:52:52.929" v="11277"/>
          <ac:picMkLst>
            <pc:docMk/>
            <pc:sldMk cId="4163746111" sldId="333"/>
            <ac:picMk id="5" creationId="{9C53EE28-4A3C-43C4-85C8-88FE8DCDCF95}"/>
          </ac:picMkLst>
        </pc:picChg>
      </pc:sldChg>
      <pc:sldChg chg="addSp delSp modSp add">
        <pc:chgData name="" userId="9a06623a6524d680" providerId="LiveId" clId="{156AD08C-61D1-411D-9298-EDC781E672DD}" dt="2024-11-23T14:14:20.781" v="11347" actId="1076"/>
        <pc:sldMkLst>
          <pc:docMk/>
          <pc:sldMk cId="2091305150" sldId="334"/>
        </pc:sldMkLst>
        <pc:picChg chg="add mod modCrop">
          <ac:chgData name="" userId="9a06623a6524d680" providerId="LiveId" clId="{156AD08C-61D1-411D-9298-EDC781E672DD}" dt="2024-11-23T14:14:20.781" v="11347" actId="1076"/>
          <ac:picMkLst>
            <pc:docMk/>
            <pc:sldMk cId="2091305150" sldId="334"/>
            <ac:picMk id="2" creationId="{529A9457-393E-4404-A45E-DDE3CECD33BB}"/>
          </ac:picMkLst>
        </pc:picChg>
        <pc:picChg chg="del">
          <ac:chgData name="" userId="9a06623a6524d680" providerId="LiveId" clId="{156AD08C-61D1-411D-9298-EDC781E672DD}" dt="2024-11-23T14:10:21.384" v="11282" actId="478"/>
          <ac:picMkLst>
            <pc:docMk/>
            <pc:sldMk cId="2091305150" sldId="334"/>
            <ac:picMk id="3" creationId="{1ED89152-9A0A-4C73-955F-28E12A0EFA8D}"/>
          </ac:picMkLst>
        </pc:picChg>
        <pc:picChg chg="mod">
          <ac:chgData name="" userId="9a06623a6524d680" providerId="LiveId" clId="{156AD08C-61D1-411D-9298-EDC781E672DD}" dt="2024-11-23T14:10:50.378" v="11289" actId="1076"/>
          <ac:picMkLst>
            <pc:docMk/>
            <pc:sldMk cId="2091305150" sldId="334"/>
            <ac:picMk id="4" creationId="{ECE22860-9E3E-4639-98F4-CF63DB3A43C7}"/>
          </ac:picMkLst>
        </pc:picChg>
        <pc:picChg chg="add mod modCrop">
          <ac:chgData name="" userId="9a06623a6524d680" providerId="LiveId" clId="{156AD08C-61D1-411D-9298-EDC781E672DD}" dt="2024-11-23T14:13:46.367" v="11336" actId="1076"/>
          <ac:picMkLst>
            <pc:docMk/>
            <pc:sldMk cId="2091305150" sldId="334"/>
            <ac:picMk id="6" creationId="{6DCF124D-0623-4802-ABE5-B0389E94F50E}"/>
          </ac:picMkLst>
        </pc:picChg>
        <pc:picChg chg="add mod modCrop">
          <ac:chgData name="" userId="9a06623a6524d680" providerId="LiveId" clId="{156AD08C-61D1-411D-9298-EDC781E672DD}" dt="2024-11-23T14:13:44.681" v="11335" actId="1076"/>
          <ac:picMkLst>
            <pc:docMk/>
            <pc:sldMk cId="2091305150" sldId="334"/>
            <ac:picMk id="7" creationId="{5E200D61-CFEC-4724-BAFE-1DF6A975A454}"/>
          </ac:picMkLst>
        </pc:picChg>
        <pc:picChg chg="add mod modCrop">
          <ac:chgData name="" userId="9a06623a6524d680" providerId="LiveId" clId="{156AD08C-61D1-411D-9298-EDC781E672DD}" dt="2024-11-23T14:13:47.638" v="11337" actId="1076"/>
          <ac:picMkLst>
            <pc:docMk/>
            <pc:sldMk cId="2091305150" sldId="334"/>
            <ac:picMk id="8" creationId="{4EA93F70-5FFD-4123-8184-F6AC554825B5}"/>
          </ac:picMkLst>
        </pc:picChg>
        <pc:picChg chg="add mod modCrop">
          <ac:chgData name="" userId="9a06623a6524d680" providerId="LiveId" clId="{156AD08C-61D1-411D-9298-EDC781E672DD}" dt="2024-11-23T14:13:19.747" v="11326" actId="14100"/>
          <ac:picMkLst>
            <pc:docMk/>
            <pc:sldMk cId="2091305150" sldId="334"/>
            <ac:picMk id="9" creationId="{6D5DB803-DC41-4F1E-A050-796C96D0A7DE}"/>
          </ac:picMkLst>
        </pc:picChg>
        <pc:picChg chg="add mod modCrop">
          <ac:chgData name="" userId="9a06623a6524d680" providerId="LiveId" clId="{156AD08C-61D1-411D-9298-EDC781E672DD}" dt="2024-11-23T14:14:19.351" v="11346" actId="1076"/>
          <ac:picMkLst>
            <pc:docMk/>
            <pc:sldMk cId="2091305150" sldId="334"/>
            <ac:picMk id="10" creationId="{A357D2B3-3598-4B76-A8A8-E8372719D752}"/>
          </ac:picMkLst>
        </pc:picChg>
      </pc:sldChg>
      <pc:sldChg chg="delSp modSp add modAnim">
        <pc:chgData name="" userId="9a06623a6524d680" providerId="LiveId" clId="{156AD08C-61D1-411D-9298-EDC781E672DD}" dt="2024-11-23T16:42:09.669" v="12573"/>
        <pc:sldMkLst>
          <pc:docMk/>
          <pc:sldMk cId="3235751771" sldId="335"/>
        </pc:sldMkLst>
        <pc:spChg chg="mod">
          <ac:chgData name="" userId="9a06623a6524d680" providerId="LiveId" clId="{156AD08C-61D1-411D-9298-EDC781E672DD}" dt="2024-11-23T16:40:16.583" v="12543" actId="20577"/>
          <ac:spMkLst>
            <pc:docMk/>
            <pc:sldMk cId="3235751771" sldId="335"/>
            <ac:spMk id="12" creationId="{69F1C9CB-1229-4ACF-8E6D-2997BDE077FA}"/>
          </ac:spMkLst>
        </pc:spChg>
        <pc:picChg chg="del">
          <ac:chgData name="" userId="9a06623a6524d680" providerId="LiveId" clId="{156AD08C-61D1-411D-9298-EDC781E672DD}" dt="2024-11-23T14:51:38.815" v="11472" actId="478"/>
          <ac:picMkLst>
            <pc:docMk/>
            <pc:sldMk cId="3235751771" sldId="335"/>
            <ac:picMk id="24" creationId="{F5D40B1B-2142-4C65-87DE-E6C45665F641}"/>
          </ac:picMkLst>
        </pc:picChg>
        <pc:picChg chg="del">
          <ac:chgData name="" userId="9a06623a6524d680" providerId="LiveId" clId="{156AD08C-61D1-411D-9298-EDC781E672DD}" dt="2024-11-23T14:51:50.474" v="11473" actId="478"/>
          <ac:picMkLst>
            <pc:docMk/>
            <pc:sldMk cId="3235751771" sldId="335"/>
            <ac:picMk id="25" creationId="{EC885551-3D84-4C4B-8E03-776BF84C90BA}"/>
          </ac:picMkLst>
        </pc:picChg>
      </pc:sldChg>
      <pc:sldChg chg="addSp modSp add modAnim">
        <pc:chgData name="" userId="9a06623a6524d680" providerId="LiveId" clId="{156AD08C-61D1-411D-9298-EDC781E672DD}" dt="2024-11-23T16:43:52.906" v="12595"/>
        <pc:sldMkLst>
          <pc:docMk/>
          <pc:sldMk cId="2513998671" sldId="336"/>
        </pc:sldMkLst>
        <pc:spChg chg="mod">
          <ac:chgData name="" userId="9a06623a6524d680" providerId="LiveId" clId="{156AD08C-61D1-411D-9298-EDC781E672DD}" dt="2024-11-23T14:39:25.477" v="11446" actId="2711"/>
          <ac:spMkLst>
            <pc:docMk/>
            <pc:sldMk cId="2513998671" sldId="336"/>
            <ac:spMk id="5" creationId="{E1318CC0-D20D-4331-A644-29274D358AC0}"/>
          </ac:spMkLst>
        </pc:spChg>
        <pc:spChg chg="mod">
          <ac:chgData name="" userId="9a06623a6524d680" providerId="LiveId" clId="{156AD08C-61D1-411D-9298-EDC781E672DD}" dt="2024-11-23T14:39:25.477" v="11446" actId="2711"/>
          <ac:spMkLst>
            <pc:docMk/>
            <pc:sldMk cId="2513998671" sldId="336"/>
            <ac:spMk id="9" creationId="{922C18F3-C00E-4C37-97F7-86A83909A75C}"/>
          </ac:spMkLst>
        </pc:spChg>
        <pc:spChg chg="mod">
          <ac:chgData name="" userId="9a06623a6524d680" providerId="LiveId" clId="{156AD08C-61D1-411D-9298-EDC781E672DD}" dt="2024-11-23T14:39:43.076" v="11449" actId="14100"/>
          <ac:spMkLst>
            <pc:docMk/>
            <pc:sldMk cId="2513998671" sldId="336"/>
            <ac:spMk id="10" creationId="{4E8EAEC9-BD09-48A8-B065-DDEDAD1FC767}"/>
          </ac:spMkLst>
        </pc:spChg>
        <pc:spChg chg="mod">
          <ac:chgData name="" userId="9a06623a6524d680" providerId="LiveId" clId="{156AD08C-61D1-411D-9298-EDC781E672DD}" dt="2024-11-23T14:39:40.775" v="11448" actId="14100"/>
          <ac:spMkLst>
            <pc:docMk/>
            <pc:sldMk cId="2513998671" sldId="336"/>
            <ac:spMk id="11" creationId="{7528D3F7-10B2-446E-9B72-9F04A9DC4F1E}"/>
          </ac:spMkLst>
        </pc:spChg>
        <pc:spChg chg="mod">
          <ac:chgData name="" userId="9a06623a6524d680" providerId="LiveId" clId="{156AD08C-61D1-411D-9298-EDC781E672DD}" dt="2024-11-23T14:39:37.517" v="11447" actId="14100"/>
          <ac:spMkLst>
            <pc:docMk/>
            <pc:sldMk cId="2513998671" sldId="336"/>
            <ac:spMk id="12" creationId="{69F1C9CB-1229-4ACF-8E6D-2997BDE077FA}"/>
          </ac:spMkLst>
        </pc:spChg>
        <pc:spChg chg="mod">
          <ac:chgData name="" userId="9a06623a6524d680" providerId="LiveId" clId="{156AD08C-61D1-411D-9298-EDC781E672DD}" dt="2024-11-23T14:39:25.477" v="11446" actId="2711"/>
          <ac:spMkLst>
            <pc:docMk/>
            <pc:sldMk cId="2513998671" sldId="336"/>
            <ac:spMk id="13" creationId="{9A467F1F-A789-474A-B2A7-88616D362C0B}"/>
          </ac:spMkLst>
        </pc:spChg>
        <pc:spChg chg="mod">
          <ac:chgData name="" userId="9a06623a6524d680" providerId="LiveId" clId="{156AD08C-61D1-411D-9298-EDC781E672DD}" dt="2024-11-23T14:39:25.477" v="11446" actId="2711"/>
          <ac:spMkLst>
            <pc:docMk/>
            <pc:sldMk cId="2513998671" sldId="336"/>
            <ac:spMk id="14" creationId="{D5051660-3DF5-4A11-915B-5AFD9312A86B}"/>
          </ac:spMkLst>
        </pc:spChg>
        <pc:spChg chg="mod">
          <ac:chgData name="" userId="9a06623a6524d680" providerId="LiveId" clId="{156AD08C-61D1-411D-9298-EDC781E672DD}" dt="2024-11-23T14:39:25.477" v="11446" actId="2711"/>
          <ac:spMkLst>
            <pc:docMk/>
            <pc:sldMk cId="2513998671" sldId="336"/>
            <ac:spMk id="15" creationId="{ED8841CE-8BEB-4F7D-B464-7E1FC55DD644}"/>
          </ac:spMkLst>
        </pc:spChg>
        <pc:spChg chg="add mod ord">
          <ac:chgData name="" userId="9a06623a6524d680" providerId="LiveId" clId="{156AD08C-61D1-411D-9298-EDC781E672DD}" dt="2024-11-23T14:39:59.734" v="11468" actId="1076"/>
          <ac:spMkLst>
            <pc:docMk/>
            <pc:sldMk cId="2513998671" sldId="336"/>
            <ac:spMk id="17" creationId="{ACCE8A3A-129E-4FF3-9406-3FAF048A46DC}"/>
          </ac:spMkLst>
        </pc:spChg>
        <pc:spChg chg="mod">
          <ac:chgData name="" userId="9a06623a6524d680" providerId="LiveId" clId="{156AD08C-61D1-411D-9298-EDC781E672DD}" dt="2024-11-23T14:40:10.427" v="11469" actId="404"/>
          <ac:spMkLst>
            <pc:docMk/>
            <pc:sldMk cId="2513998671" sldId="336"/>
            <ac:spMk id="18" creationId="{E9A092C5-B4A0-45D1-B839-CF805CA39A5E}"/>
          </ac:spMkLst>
        </pc:spChg>
        <pc:spChg chg="mod">
          <ac:chgData name="" userId="9a06623a6524d680" providerId="LiveId" clId="{156AD08C-61D1-411D-9298-EDC781E672DD}" dt="2024-11-23T14:39:25.477" v="11446" actId="2711"/>
          <ac:spMkLst>
            <pc:docMk/>
            <pc:sldMk cId="2513998671" sldId="336"/>
            <ac:spMk id="19" creationId="{5C72C5B6-2CAC-4B53-BD51-696F43F044B5}"/>
          </ac:spMkLst>
        </pc:spChg>
        <pc:spChg chg="mod">
          <ac:chgData name="" userId="9a06623a6524d680" providerId="LiveId" clId="{156AD08C-61D1-411D-9298-EDC781E672DD}" dt="2024-11-23T14:39:25.477" v="11446" actId="2711"/>
          <ac:spMkLst>
            <pc:docMk/>
            <pc:sldMk cId="2513998671" sldId="336"/>
            <ac:spMk id="20" creationId="{12A181CC-8CB8-43BE-9C7D-5453400CE170}"/>
          </ac:spMkLst>
        </pc:spChg>
        <pc:spChg chg="mod">
          <ac:chgData name="" userId="9a06623a6524d680" providerId="LiveId" clId="{156AD08C-61D1-411D-9298-EDC781E672DD}" dt="2024-11-23T14:39:50.586" v="11466" actId="1037"/>
          <ac:spMkLst>
            <pc:docMk/>
            <pc:sldMk cId="2513998671" sldId="336"/>
            <ac:spMk id="21" creationId="{EE60EA9C-52C0-448F-95CD-E05370AA262B}"/>
          </ac:spMkLst>
        </pc:spChg>
        <pc:spChg chg="mod">
          <ac:chgData name="" userId="9a06623a6524d680" providerId="LiveId" clId="{156AD08C-61D1-411D-9298-EDC781E672DD}" dt="2024-11-23T14:39:50.586" v="11466" actId="1037"/>
          <ac:spMkLst>
            <pc:docMk/>
            <pc:sldMk cId="2513998671" sldId="336"/>
            <ac:spMk id="22" creationId="{C97B038A-5F66-4839-90B0-2725B50D52E7}"/>
          </ac:spMkLst>
        </pc:spChg>
        <pc:spChg chg="mod">
          <ac:chgData name="" userId="9a06623a6524d680" providerId="LiveId" clId="{156AD08C-61D1-411D-9298-EDC781E672DD}" dt="2024-11-23T14:39:50.586" v="11466" actId="1037"/>
          <ac:spMkLst>
            <pc:docMk/>
            <pc:sldMk cId="2513998671" sldId="336"/>
            <ac:spMk id="23" creationId="{D9980824-8FFC-4BB8-85CF-7260DBE7AC2C}"/>
          </ac:spMkLst>
        </pc:spChg>
        <pc:spChg chg="mod">
          <ac:chgData name="" userId="9a06623a6524d680" providerId="LiveId" clId="{156AD08C-61D1-411D-9298-EDC781E672DD}" dt="2024-11-23T14:39:25.477" v="11446" actId="2711"/>
          <ac:spMkLst>
            <pc:docMk/>
            <pc:sldMk cId="2513998671" sldId="336"/>
            <ac:spMk id="181" creationId="{00000000-0000-0000-0000-000000000000}"/>
          </ac:spMkLst>
        </pc:spChg>
      </pc:sldChg>
      <pc:sldChg chg="addSp delSp modSp add modAnim">
        <pc:chgData name="" userId="9a06623a6524d680" providerId="LiveId" clId="{156AD08C-61D1-411D-9298-EDC781E672DD}" dt="2024-11-23T17:02:40.565" v="12708" actId="478"/>
        <pc:sldMkLst>
          <pc:docMk/>
          <pc:sldMk cId="2259957621" sldId="337"/>
        </pc:sldMkLst>
        <pc:spChg chg="add del">
          <ac:chgData name="" userId="9a06623a6524d680" providerId="LiveId" clId="{156AD08C-61D1-411D-9298-EDC781E672DD}" dt="2024-11-23T15:10:25.982" v="11837" actId="478"/>
          <ac:spMkLst>
            <pc:docMk/>
            <pc:sldMk cId="2259957621" sldId="337"/>
            <ac:spMk id="2" creationId="{32D1A0BC-22CA-4571-8AE2-44DB09E5FABB}"/>
          </ac:spMkLst>
        </pc:spChg>
        <pc:spChg chg="mod">
          <ac:chgData name="" userId="9a06623a6524d680" providerId="LiveId" clId="{156AD08C-61D1-411D-9298-EDC781E672DD}" dt="2024-11-23T16:32:46.733" v="12460" actId="207"/>
          <ac:spMkLst>
            <pc:docMk/>
            <pc:sldMk cId="2259957621" sldId="337"/>
            <ac:spMk id="4" creationId="{5129C58D-1988-4D0F-8ED6-E4EC20EA42F8}"/>
          </ac:spMkLst>
        </pc:spChg>
        <pc:spChg chg="mod">
          <ac:chgData name="" userId="9a06623a6524d680" providerId="LiveId" clId="{156AD08C-61D1-411D-9298-EDC781E672DD}" dt="2024-11-23T15:10:31.534" v="11840" actId="1076"/>
          <ac:spMkLst>
            <pc:docMk/>
            <pc:sldMk cId="2259957621" sldId="337"/>
            <ac:spMk id="5" creationId="{858E1DFB-C8CF-413F-AB4A-529DE0C578B1}"/>
          </ac:spMkLst>
        </pc:spChg>
        <pc:spChg chg="add mod ord">
          <ac:chgData name="" userId="9a06623a6524d680" providerId="LiveId" clId="{156AD08C-61D1-411D-9298-EDC781E672DD}" dt="2024-11-23T17:02:37.426" v="12707" actId="1035"/>
          <ac:spMkLst>
            <pc:docMk/>
            <pc:sldMk cId="2259957621" sldId="337"/>
            <ac:spMk id="6" creationId="{34E15B90-9F7B-4450-A9C3-639F4650CA2F}"/>
          </ac:spMkLst>
        </pc:spChg>
        <pc:picChg chg="del">
          <ac:chgData name="" userId="9a06623a6524d680" providerId="LiveId" clId="{156AD08C-61D1-411D-9298-EDC781E672DD}" dt="2024-11-23T17:02:40.565" v="12708" actId="478"/>
          <ac:picMkLst>
            <pc:docMk/>
            <pc:sldMk cId="2259957621" sldId="337"/>
            <ac:picMk id="3" creationId="{168FC396-87AE-78EE-9DF2-FE59F01E1343}"/>
          </ac:picMkLst>
        </pc:picChg>
      </pc:sldChg>
      <pc:sldChg chg="modSp add del">
        <pc:chgData name="" userId="9a06623a6524d680" providerId="LiveId" clId="{156AD08C-61D1-411D-9298-EDC781E672DD}" dt="2024-11-23T15:09:01.422" v="11833" actId="2696"/>
        <pc:sldMkLst>
          <pc:docMk/>
          <pc:sldMk cId="366625667" sldId="338"/>
        </pc:sldMkLst>
        <pc:spChg chg="mod">
          <ac:chgData name="" userId="9a06623a6524d680" providerId="LiveId" clId="{156AD08C-61D1-411D-9298-EDC781E672DD}" dt="2024-11-23T15:08:30.859" v="11832" actId="20577"/>
          <ac:spMkLst>
            <pc:docMk/>
            <pc:sldMk cId="366625667" sldId="338"/>
            <ac:spMk id="7" creationId="{453F1B80-1179-4354-9860-C622DD19FD38}"/>
          </ac:spMkLst>
        </pc:spChg>
      </pc:sldChg>
      <pc:sldChg chg="addSp delSp modSp add modAnim">
        <pc:chgData name="" userId="9a06623a6524d680" providerId="LiveId" clId="{156AD08C-61D1-411D-9298-EDC781E672DD}" dt="2024-11-23T17:04:10.373" v="12740" actId="478"/>
        <pc:sldMkLst>
          <pc:docMk/>
          <pc:sldMk cId="1730378717" sldId="338"/>
        </pc:sldMkLst>
        <pc:spChg chg="mod">
          <ac:chgData name="" userId="9a06623a6524d680" providerId="LiveId" clId="{156AD08C-61D1-411D-9298-EDC781E672DD}" dt="2024-11-23T17:04:00.908" v="12736" actId="20577"/>
          <ac:spMkLst>
            <pc:docMk/>
            <pc:sldMk cId="1730378717" sldId="338"/>
            <ac:spMk id="2" creationId="{32D1A0BC-22CA-4571-8AE2-44DB09E5FABB}"/>
          </ac:spMkLst>
        </pc:spChg>
        <pc:spChg chg="del">
          <ac:chgData name="" userId="9a06623a6524d680" providerId="LiveId" clId="{156AD08C-61D1-411D-9298-EDC781E672DD}" dt="2024-11-23T15:10:38.852" v="11841" actId="478"/>
          <ac:spMkLst>
            <pc:docMk/>
            <pc:sldMk cId="1730378717" sldId="338"/>
            <ac:spMk id="5" creationId="{858E1DFB-C8CF-413F-AB4A-529DE0C578B1}"/>
          </ac:spMkLst>
        </pc:spChg>
        <pc:spChg chg="add del">
          <ac:chgData name="" userId="9a06623a6524d680" providerId="LiveId" clId="{156AD08C-61D1-411D-9298-EDC781E672DD}" dt="2024-11-23T17:01:00.401" v="12663" actId="478"/>
          <ac:spMkLst>
            <pc:docMk/>
            <pc:sldMk cId="1730378717" sldId="338"/>
            <ac:spMk id="6" creationId="{455EA61D-B856-48E1-8A6F-815AF8059BE3}"/>
          </ac:spMkLst>
        </pc:spChg>
        <pc:spChg chg="add del">
          <ac:chgData name="" userId="9a06623a6524d680" providerId="LiveId" clId="{156AD08C-61D1-411D-9298-EDC781E672DD}" dt="2024-11-23T17:01:02.390" v="12665" actId="478"/>
          <ac:spMkLst>
            <pc:docMk/>
            <pc:sldMk cId="1730378717" sldId="338"/>
            <ac:spMk id="7" creationId="{31BBEA37-BE34-499A-8907-4BCBA6EA754A}"/>
          </ac:spMkLst>
        </pc:spChg>
        <pc:spChg chg="add mod ord">
          <ac:chgData name="" userId="9a06623a6524d680" providerId="LiveId" clId="{156AD08C-61D1-411D-9298-EDC781E672DD}" dt="2024-11-23T17:02:50.811" v="12715" actId="1036"/>
          <ac:spMkLst>
            <pc:docMk/>
            <pc:sldMk cId="1730378717" sldId="338"/>
            <ac:spMk id="9" creationId="{4214A5BA-580C-44AF-8ED1-08541F746EA6}"/>
          </ac:spMkLst>
        </pc:spChg>
        <pc:spChg chg="add mod ord">
          <ac:chgData name="" userId="9a06623a6524d680" providerId="LiveId" clId="{156AD08C-61D1-411D-9298-EDC781E672DD}" dt="2024-11-23T17:04:04.019" v="12738" actId="20577"/>
          <ac:spMkLst>
            <pc:docMk/>
            <pc:sldMk cId="1730378717" sldId="338"/>
            <ac:spMk id="10" creationId="{8938EEDD-F0E7-4D9C-9F87-3974CC831AEC}"/>
          </ac:spMkLst>
        </pc:spChg>
        <pc:picChg chg="del">
          <ac:chgData name="" userId="9a06623a6524d680" providerId="LiveId" clId="{156AD08C-61D1-411D-9298-EDC781E672DD}" dt="2024-11-23T17:04:10.373" v="12740" actId="478"/>
          <ac:picMkLst>
            <pc:docMk/>
            <pc:sldMk cId="1730378717" sldId="338"/>
            <ac:picMk id="3" creationId="{168FC396-87AE-78EE-9DF2-FE59F01E1343}"/>
          </ac:picMkLst>
        </pc:picChg>
        <pc:picChg chg="add mod">
          <ac:chgData name="" userId="9a06623a6524d680" providerId="LiveId" clId="{156AD08C-61D1-411D-9298-EDC781E672DD}" dt="2024-11-23T17:02:02.155" v="12687" actId="1076"/>
          <ac:picMkLst>
            <pc:docMk/>
            <pc:sldMk cId="1730378717" sldId="338"/>
            <ac:picMk id="8" creationId="{DC775BC5-EAE4-40C2-B878-6395F63DE3DB}"/>
          </ac:picMkLst>
        </pc:picChg>
      </pc:sldChg>
      <pc:sldChg chg="addSp delSp modSp add modAnim">
        <pc:chgData name="" userId="9a06623a6524d680" providerId="LiveId" clId="{156AD08C-61D1-411D-9298-EDC781E672DD}" dt="2024-11-23T15:21:02.320" v="11925" actId="1076"/>
        <pc:sldMkLst>
          <pc:docMk/>
          <pc:sldMk cId="3839152650" sldId="339"/>
        </pc:sldMkLst>
        <pc:spChg chg="del">
          <ac:chgData name="" userId="9a06623a6524d680" providerId="LiveId" clId="{156AD08C-61D1-411D-9298-EDC781E672DD}" dt="2024-11-23T15:10:57.637" v="11844" actId="478"/>
          <ac:spMkLst>
            <pc:docMk/>
            <pc:sldMk cId="3839152650" sldId="339"/>
            <ac:spMk id="4" creationId="{F0AFF24E-5E9D-4C0F-9376-05DC1911283F}"/>
          </ac:spMkLst>
        </pc:spChg>
        <pc:spChg chg="add mod">
          <ac:chgData name="" userId="9a06623a6524d680" providerId="LiveId" clId="{156AD08C-61D1-411D-9298-EDC781E672DD}" dt="2024-11-23T15:20:55.445" v="11922" actId="1076"/>
          <ac:spMkLst>
            <pc:docMk/>
            <pc:sldMk cId="3839152650" sldId="339"/>
            <ac:spMk id="6" creationId="{29791B27-D876-4CC9-8E7C-A109AE3D6F2F}"/>
          </ac:spMkLst>
        </pc:spChg>
        <pc:spChg chg="add mod ord">
          <ac:chgData name="" userId="9a06623a6524d680" providerId="LiveId" clId="{156AD08C-61D1-411D-9298-EDC781E672DD}" dt="2024-11-23T15:20:52.096" v="11921" actId="1076"/>
          <ac:spMkLst>
            <pc:docMk/>
            <pc:sldMk cId="3839152650" sldId="339"/>
            <ac:spMk id="8" creationId="{839A95F9-C84A-4567-A915-BD0E400DA637}"/>
          </ac:spMkLst>
        </pc:spChg>
        <pc:spChg chg="mod">
          <ac:chgData name="" userId="9a06623a6524d680" providerId="LiveId" clId="{156AD08C-61D1-411D-9298-EDC781E672DD}" dt="2024-11-23T15:20:10.795" v="11912" actId="1076"/>
          <ac:spMkLst>
            <pc:docMk/>
            <pc:sldMk cId="3839152650" sldId="339"/>
            <ac:spMk id="30" creationId="{35D660FF-0137-4114-BA73-9C05982EE101}"/>
          </ac:spMkLst>
        </pc:spChg>
        <pc:picChg chg="del">
          <ac:chgData name="" userId="9a06623a6524d680" providerId="LiveId" clId="{156AD08C-61D1-411D-9298-EDC781E672DD}" dt="2024-11-23T15:20:20.022" v="11915" actId="478"/>
          <ac:picMkLst>
            <pc:docMk/>
            <pc:sldMk cId="3839152650" sldId="339"/>
            <ac:picMk id="2" creationId="{24CAAF0F-DFF4-435F-BBC1-69FB5ABD162D}"/>
          </ac:picMkLst>
        </pc:picChg>
        <pc:picChg chg="add mod">
          <ac:chgData name="" userId="9a06623a6524d680" providerId="LiveId" clId="{156AD08C-61D1-411D-9298-EDC781E672DD}" dt="2024-11-23T15:21:02.320" v="11925" actId="1076"/>
          <ac:picMkLst>
            <pc:docMk/>
            <pc:sldMk cId="3839152650" sldId="339"/>
            <ac:picMk id="7" creationId="{01B06981-7F0E-497F-B2B7-C4061F0259CF}"/>
          </ac:picMkLst>
        </pc:picChg>
      </pc:sldChg>
      <pc:sldChg chg="delSp modSp add del">
        <pc:chgData name="" userId="9a06623a6524d680" providerId="LiveId" clId="{156AD08C-61D1-411D-9298-EDC781E672DD}" dt="2024-11-23T15:12:18.010" v="11856" actId="2696"/>
        <pc:sldMkLst>
          <pc:docMk/>
          <pc:sldMk cId="1689609723" sldId="340"/>
        </pc:sldMkLst>
        <pc:spChg chg="del">
          <ac:chgData name="" userId="9a06623a6524d680" providerId="LiveId" clId="{156AD08C-61D1-411D-9298-EDC781E672DD}" dt="2024-11-23T15:12:04.884" v="11854" actId="478"/>
          <ac:spMkLst>
            <pc:docMk/>
            <pc:sldMk cId="1689609723" sldId="340"/>
            <ac:spMk id="4" creationId="{F0AFF24E-5E9D-4C0F-9376-05DC1911283F}"/>
          </ac:spMkLst>
        </pc:spChg>
        <pc:spChg chg="mod">
          <ac:chgData name="" userId="9a06623a6524d680" providerId="LiveId" clId="{156AD08C-61D1-411D-9298-EDC781E672DD}" dt="2024-11-23T15:12:07.762" v="11855" actId="1076"/>
          <ac:spMkLst>
            <pc:docMk/>
            <pc:sldMk cId="1689609723" sldId="340"/>
            <ac:spMk id="30" creationId="{35D660FF-0137-4114-BA73-9C05982EE101}"/>
          </ac:spMkLst>
        </pc:spChg>
      </pc:sldChg>
      <pc:sldChg chg="add del">
        <pc:chgData name="" userId="9a06623a6524d680" providerId="LiveId" clId="{156AD08C-61D1-411D-9298-EDC781E672DD}" dt="2024-11-23T15:12:48.427" v="11862" actId="2696"/>
        <pc:sldMkLst>
          <pc:docMk/>
          <pc:sldMk cId="2684069029" sldId="340"/>
        </pc:sldMkLst>
      </pc:sldChg>
      <pc:sldChg chg="add">
        <pc:chgData name="" userId="9a06623a6524d680" providerId="LiveId" clId="{156AD08C-61D1-411D-9298-EDC781E672DD}" dt="2024-11-23T15:12:30.251" v="11858"/>
        <pc:sldMkLst>
          <pc:docMk/>
          <pc:sldMk cId="1983378142" sldId="341"/>
        </pc:sldMkLst>
      </pc:sldChg>
      <pc:sldChg chg="addSp delSp modSp add">
        <pc:chgData name="" userId="9a06623a6524d680" providerId="LiveId" clId="{156AD08C-61D1-411D-9298-EDC781E672DD}" dt="2024-11-23T17:04:39.535" v="12751" actId="1076"/>
        <pc:sldMkLst>
          <pc:docMk/>
          <pc:sldMk cId="2670229289" sldId="342"/>
        </pc:sldMkLst>
        <pc:spChg chg="mod">
          <ac:chgData name="" userId="9a06623a6524d680" providerId="LiveId" clId="{156AD08C-61D1-411D-9298-EDC781E672DD}" dt="2024-11-23T17:04:21.044" v="12748" actId="1076"/>
          <ac:spMkLst>
            <pc:docMk/>
            <pc:sldMk cId="2670229289" sldId="342"/>
            <ac:spMk id="10" creationId="{8938EEDD-F0E7-4D9C-9F87-3974CC831AEC}"/>
          </ac:spMkLst>
        </pc:spChg>
        <pc:picChg chg="del mod">
          <ac:chgData name="" userId="9a06623a6524d680" providerId="LiveId" clId="{156AD08C-61D1-411D-9298-EDC781E672DD}" dt="2024-11-23T17:04:12.515" v="12742" actId="478"/>
          <ac:picMkLst>
            <pc:docMk/>
            <pc:sldMk cId="2670229289" sldId="342"/>
            <ac:picMk id="3" creationId="{168FC396-87AE-78EE-9DF2-FE59F01E1343}"/>
          </ac:picMkLst>
        </pc:picChg>
        <pc:picChg chg="add mod">
          <ac:chgData name="" userId="9a06623a6524d680" providerId="LiveId" clId="{156AD08C-61D1-411D-9298-EDC781E672DD}" dt="2024-11-23T17:04:39.535" v="12751" actId="1076"/>
          <ac:picMkLst>
            <pc:docMk/>
            <pc:sldMk cId="2670229289" sldId="342"/>
            <ac:picMk id="5" creationId="{17D9DCFE-374C-4C18-B778-BA398482D5BD}"/>
          </ac:picMkLst>
        </pc:picChg>
        <pc:picChg chg="del">
          <ac:chgData name="" userId="9a06623a6524d680" providerId="LiveId" clId="{156AD08C-61D1-411D-9298-EDC781E672DD}" dt="2024-11-23T17:04:13.814" v="12743" actId="478"/>
          <ac:picMkLst>
            <pc:docMk/>
            <pc:sldMk cId="2670229289" sldId="342"/>
            <ac:picMk id="8" creationId="{DC775BC5-EAE4-40C2-B878-6395F63DE3DB}"/>
          </ac:picMkLst>
        </pc:picChg>
      </pc:sldChg>
      <pc:sldChg chg="addSp delSp modSp add ord">
        <pc:chgData name="" userId="9a06623a6524d680" providerId="LiveId" clId="{156AD08C-61D1-411D-9298-EDC781E672DD}" dt="2024-11-23T17:28:59.174" v="13450"/>
        <pc:sldMkLst>
          <pc:docMk/>
          <pc:sldMk cId="3458316196" sldId="343"/>
        </pc:sldMkLst>
        <pc:spChg chg="mod">
          <ac:chgData name="" userId="9a06623a6524d680" providerId="LiveId" clId="{156AD08C-61D1-411D-9298-EDC781E672DD}" dt="2024-11-23T17:28:57.993" v="13449" actId="1076"/>
          <ac:spMkLst>
            <pc:docMk/>
            <pc:sldMk cId="3458316196" sldId="343"/>
            <ac:spMk id="6" creationId="{29791B27-D876-4CC9-8E7C-A109AE3D6F2F}"/>
          </ac:spMkLst>
        </pc:spChg>
        <pc:picChg chg="add mod">
          <ac:chgData name="" userId="9a06623a6524d680" providerId="LiveId" clId="{156AD08C-61D1-411D-9298-EDC781E672DD}" dt="2024-11-23T17:28:55.802" v="13448" actId="1076"/>
          <ac:picMkLst>
            <pc:docMk/>
            <pc:sldMk cId="3458316196" sldId="343"/>
            <ac:picMk id="2" creationId="{3CD8EC3B-6A61-47EB-AAF8-1C6688B04728}"/>
          </ac:picMkLst>
        </pc:picChg>
        <pc:picChg chg="del">
          <ac:chgData name="" userId="9a06623a6524d680" providerId="LiveId" clId="{156AD08C-61D1-411D-9298-EDC781E672DD}" dt="2024-11-23T17:28:48.577" v="13444" actId="478"/>
          <ac:picMkLst>
            <pc:docMk/>
            <pc:sldMk cId="3458316196" sldId="343"/>
            <ac:picMk id="7" creationId="{01B06981-7F0E-497F-B2B7-C4061F0259CF}"/>
          </ac:picMkLst>
        </pc:picChg>
      </pc:sldChg>
      <pc:sldChg chg="add">
        <pc:chgData name="" userId="9a06623a6524d680" providerId="LiveId" clId="{156AD08C-61D1-411D-9298-EDC781E672DD}" dt="2024-11-23T17:49:33.351" v="13645"/>
        <pc:sldMkLst>
          <pc:docMk/>
          <pc:sldMk cId="211368294" sldId="344"/>
        </pc:sldMkLst>
      </pc:sldChg>
      <pc:sldChg chg="addSp delSp modSp add">
        <pc:chgData name="" userId="9a06623a6524d680" providerId="LiveId" clId="{156AD08C-61D1-411D-9298-EDC781E672DD}" dt="2024-11-23T17:50:20.344" v="13657" actId="20577"/>
        <pc:sldMkLst>
          <pc:docMk/>
          <pc:sldMk cId="2800793280" sldId="345"/>
        </pc:sldMkLst>
        <pc:spChg chg="mod">
          <ac:chgData name="" userId="9a06623a6524d680" providerId="LiveId" clId="{156AD08C-61D1-411D-9298-EDC781E672DD}" dt="2024-11-23T17:50:20.344" v="13657" actId="20577"/>
          <ac:spMkLst>
            <pc:docMk/>
            <pc:sldMk cId="2800793280" sldId="345"/>
            <ac:spMk id="10" creationId="{828C008D-9D74-48C3-9B47-7D5D2493CA4B}"/>
          </ac:spMkLst>
        </pc:spChg>
        <pc:picChg chg="add mod">
          <ac:chgData name="" userId="9a06623a6524d680" providerId="LiveId" clId="{156AD08C-61D1-411D-9298-EDC781E672DD}" dt="2024-11-23T17:50:16.961" v="13650" actId="1076"/>
          <ac:picMkLst>
            <pc:docMk/>
            <pc:sldMk cId="2800793280" sldId="345"/>
            <ac:picMk id="7" creationId="{CAF0AEB2-C2CE-48AD-A395-479BDF41293A}"/>
          </ac:picMkLst>
        </pc:picChg>
        <pc:picChg chg="del">
          <ac:chgData name="" userId="9a06623a6524d680" providerId="LiveId" clId="{156AD08C-61D1-411D-9298-EDC781E672DD}" dt="2024-11-23T17:50:12.432" v="13647" actId="478"/>
          <ac:picMkLst>
            <pc:docMk/>
            <pc:sldMk cId="2800793280" sldId="345"/>
            <ac:picMk id="8" creationId="{2E83B981-DEE0-447A-99D6-00622701B5B9}"/>
          </ac:picMkLst>
        </pc:picChg>
      </pc:sldChg>
      <pc:sldMasterChg chg="delSldLayout">
        <pc:chgData name="" userId="9a06623a6524d680" providerId="LiveId" clId="{156AD08C-61D1-411D-9298-EDC781E672DD}" dt="2024-11-21T10:47:13.225" v="7194" actId="2696"/>
        <pc:sldMasterMkLst>
          <pc:docMk/>
          <pc:sldMasterMk cId="0" sldId="2147483648"/>
        </pc:sldMasterMkLst>
      </pc:sldMasterChg>
    </pc:docChg>
  </pc:docChgLst>
  <pc:docChgLst>
    <pc:chgData userId="9a06623a6524d680" providerId="LiveId" clId="{3235AF1A-8BC1-4E4D-9B7B-2826DAC1AF43}"/>
    <pc:docChg chg="undo custSel addSld delSld modSld">
      <pc:chgData name="" userId="9a06623a6524d680" providerId="LiveId" clId="{3235AF1A-8BC1-4E4D-9B7B-2826DAC1AF43}" dt="2024-11-24T07:53:57.351" v="56" actId="2696"/>
      <pc:docMkLst>
        <pc:docMk/>
      </pc:docMkLst>
      <pc:sldChg chg="del">
        <pc:chgData name="" userId="9a06623a6524d680" providerId="LiveId" clId="{3235AF1A-8BC1-4E4D-9B7B-2826DAC1AF43}" dt="2024-11-24T07:53:09.424" v="0" actId="2696"/>
        <pc:sldMkLst>
          <pc:docMk/>
          <pc:sldMk cId="0" sldId="256"/>
        </pc:sldMkLst>
      </pc:sldChg>
      <pc:sldChg chg="del">
        <pc:chgData name="" userId="9a06623a6524d680" providerId="LiveId" clId="{3235AF1A-8BC1-4E4D-9B7B-2826DAC1AF43}" dt="2024-11-24T07:53:09.911" v="1" actId="2696"/>
        <pc:sldMkLst>
          <pc:docMk/>
          <pc:sldMk cId="0" sldId="257"/>
        </pc:sldMkLst>
      </pc:sldChg>
      <pc:sldChg chg="del">
        <pc:chgData name="" userId="9a06623a6524d680" providerId="LiveId" clId="{3235AF1A-8BC1-4E4D-9B7B-2826DAC1AF43}" dt="2024-11-24T07:53:15.441" v="7" actId="2696"/>
        <pc:sldMkLst>
          <pc:docMk/>
          <pc:sldMk cId="0" sldId="262"/>
        </pc:sldMkLst>
      </pc:sldChg>
      <pc:sldChg chg="del">
        <pc:chgData name="" userId="9a06623a6524d680" providerId="LiveId" clId="{3235AF1A-8BC1-4E4D-9B7B-2826DAC1AF43}" dt="2024-11-24T07:53:12.207" v="4" actId="2696"/>
        <pc:sldMkLst>
          <pc:docMk/>
          <pc:sldMk cId="1535520481" sldId="274"/>
        </pc:sldMkLst>
      </pc:sldChg>
      <pc:sldChg chg="del">
        <pc:chgData name="" userId="9a06623a6524d680" providerId="LiveId" clId="{3235AF1A-8BC1-4E4D-9B7B-2826DAC1AF43}" dt="2024-11-24T07:53:10.900" v="2" actId="2696"/>
        <pc:sldMkLst>
          <pc:docMk/>
          <pc:sldMk cId="3745343478" sldId="275"/>
        </pc:sldMkLst>
      </pc:sldChg>
      <pc:sldChg chg="del">
        <pc:chgData name="" userId="9a06623a6524d680" providerId="LiveId" clId="{3235AF1A-8BC1-4E4D-9B7B-2826DAC1AF43}" dt="2024-11-24T07:53:11.650" v="3" actId="2696"/>
        <pc:sldMkLst>
          <pc:docMk/>
          <pc:sldMk cId="2864850985" sldId="276"/>
        </pc:sldMkLst>
      </pc:sldChg>
      <pc:sldChg chg="del">
        <pc:chgData name="" userId="9a06623a6524d680" providerId="LiveId" clId="{3235AF1A-8BC1-4E4D-9B7B-2826DAC1AF43}" dt="2024-11-24T07:53:12.693" v="5" actId="2696"/>
        <pc:sldMkLst>
          <pc:docMk/>
          <pc:sldMk cId="4280268466" sldId="279"/>
        </pc:sldMkLst>
      </pc:sldChg>
      <pc:sldChg chg="del">
        <pc:chgData name="" userId="9a06623a6524d680" providerId="LiveId" clId="{3235AF1A-8BC1-4E4D-9B7B-2826DAC1AF43}" dt="2024-11-24T07:53:13.220" v="6" actId="2696"/>
        <pc:sldMkLst>
          <pc:docMk/>
          <pc:sldMk cId="2759230480" sldId="280"/>
        </pc:sldMkLst>
      </pc:sldChg>
      <pc:sldChg chg="del">
        <pc:chgData name="" userId="9a06623a6524d680" providerId="LiveId" clId="{3235AF1A-8BC1-4E4D-9B7B-2826DAC1AF43}" dt="2024-11-24T07:53:46.238" v="15" actId="2696"/>
        <pc:sldMkLst>
          <pc:docMk/>
          <pc:sldMk cId="2835389469" sldId="296"/>
        </pc:sldMkLst>
      </pc:sldChg>
      <pc:sldChg chg="del">
        <pc:chgData name="" userId="9a06623a6524d680" providerId="LiveId" clId="{3235AF1A-8BC1-4E4D-9B7B-2826DAC1AF43}" dt="2024-11-24T07:53:46.650" v="17" actId="2696"/>
        <pc:sldMkLst>
          <pc:docMk/>
          <pc:sldMk cId="4082146440" sldId="298"/>
        </pc:sldMkLst>
      </pc:sldChg>
      <pc:sldChg chg="del">
        <pc:chgData name="" userId="9a06623a6524d680" providerId="LiveId" clId="{3235AF1A-8BC1-4E4D-9B7B-2826DAC1AF43}" dt="2024-11-24T07:53:46.754" v="18" actId="2696"/>
        <pc:sldMkLst>
          <pc:docMk/>
          <pc:sldMk cId="1324902356" sldId="299"/>
        </pc:sldMkLst>
      </pc:sldChg>
      <pc:sldChg chg="del">
        <pc:chgData name="" userId="9a06623a6524d680" providerId="LiveId" clId="{3235AF1A-8BC1-4E4D-9B7B-2826DAC1AF43}" dt="2024-11-24T07:53:47.046" v="20" actId="2696"/>
        <pc:sldMkLst>
          <pc:docMk/>
          <pc:sldMk cId="3159574585" sldId="300"/>
        </pc:sldMkLst>
      </pc:sldChg>
      <pc:sldChg chg="del">
        <pc:chgData name="" userId="9a06623a6524d680" providerId="LiveId" clId="{3235AF1A-8BC1-4E4D-9B7B-2826DAC1AF43}" dt="2024-11-24T07:53:47.682" v="24" actId="2696"/>
        <pc:sldMkLst>
          <pc:docMk/>
          <pc:sldMk cId="765699170" sldId="304"/>
        </pc:sldMkLst>
      </pc:sldChg>
      <pc:sldChg chg="del">
        <pc:chgData name="" userId="9a06623a6524d680" providerId="LiveId" clId="{3235AF1A-8BC1-4E4D-9B7B-2826DAC1AF43}" dt="2024-11-24T07:53:47.825" v="25" actId="2696"/>
        <pc:sldMkLst>
          <pc:docMk/>
          <pc:sldMk cId="2933453609" sldId="305"/>
        </pc:sldMkLst>
      </pc:sldChg>
      <pc:sldChg chg="del">
        <pc:chgData name="" userId="9a06623a6524d680" providerId="LiveId" clId="{3235AF1A-8BC1-4E4D-9B7B-2826DAC1AF43}" dt="2024-11-24T07:53:48.374" v="29" actId="2696"/>
        <pc:sldMkLst>
          <pc:docMk/>
          <pc:sldMk cId="1540981091" sldId="307"/>
        </pc:sldMkLst>
      </pc:sldChg>
      <pc:sldChg chg="del">
        <pc:chgData name="" userId="9a06623a6524d680" providerId="LiveId" clId="{3235AF1A-8BC1-4E4D-9B7B-2826DAC1AF43}" dt="2024-11-24T07:53:48.592" v="31" actId="2696"/>
        <pc:sldMkLst>
          <pc:docMk/>
          <pc:sldMk cId="1214119792" sldId="308"/>
        </pc:sldMkLst>
      </pc:sldChg>
      <pc:sldChg chg="del">
        <pc:chgData name="" userId="9a06623a6524d680" providerId="LiveId" clId="{3235AF1A-8BC1-4E4D-9B7B-2826DAC1AF43}" dt="2024-11-24T07:53:46.954" v="19" actId="2696"/>
        <pc:sldMkLst>
          <pc:docMk/>
          <pc:sldMk cId="433120988" sldId="309"/>
        </pc:sldMkLst>
      </pc:sldChg>
      <pc:sldChg chg="del">
        <pc:chgData name="" userId="9a06623a6524d680" providerId="LiveId" clId="{3235AF1A-8BC1-4E4D-9B7B-2826DAC1AF43}" dt="2024-11-24T07:53:47.187" v="21" actId="2696"/>
        <pc:sldMkLst>
          <pc:docMk/>
          <pc:sldMk cId="1355517161" sldId="310"/>
        </pc:sldMkLst>
      </pc:sldChg>
      <pc:sldChg chg="del">
        <pc:chgData name="" userId="9a06623a6524d680" providerId="LiveId" clId="{3235AF1A-8BC1-4E4D-9B7B-2826DAC1AF43}" dt="2024-11-24T07:53:47.362" v="22" actId="2696"/>
        <pc:sldMkLst>
          <pc:docMk/>
          <pc:sldMk cId="3265342549" sldId="311"/>
        </pc:sldMkLst>
      </pc:sldChg>
      <pc:sldChg chg="del">
        <pc:chgData name="" userId="9a06623a6524d680" providerId="LiveId" clId="{3235AF1A-8BC1-4E4D-9B7B-2826DAC1AF43}" dt="2024-11-24T07:53:47.506" v="23" actId="2696"/>
        <pc:sldMkLst>
          <pc:docMk/>
          <pc:sldMk cId="2472512255" sldId="312"/>
        </pc:sldMkLst>
      </pc:sldChg>
      <pc:sldChg chg="del">
        <pc:chgData name="" userId="9a06623a6524d680" providerId="LiveId" clId="{3235AF1A-8BC1-4E4D-9B7B-2826DAC1AF43}" dt="2024-11-24T07:53:47.928" v="26" actId="2696"/>
        <pc:sldMkLst>
          <pc:docMk/>
          <pc:sldMk cId="1054662304" sldId="314"/>
        </pc:sldMkLst>
      </pc:sldChg>
      <pc:sldChg chg="del">
        <pc:chgData name="" userId="9a06623a6524d680" providerId="LiveId" clId="{3235AF1A-8BC1-4E4D-9B7B-2826DAC1AF43}" dt="2024-11-24T07:53:48.079" v="27" actId="2696"/>
        <pc:sldMkLst>
          <pc:docMk/>
          <pc:sldMk cId="2096417888" sldId="315"/>
        </pc:sldMkLst>
      </pc:sldChg>
      <pc:sldChg chg="del">
        <pc:chgData name="" userId="9a06623a6524d680" providerId="LiveId" clId="{3235AF1A-8BC1-4E4D-9B7B-2826DAC1AF43}" dt="2024-11-24T07:53:48.222" v="28" actId="2696"/>
        <pc:sldMkLst>
          <pc:docMk/>
          <pc:sldMk cId="2419130735" sldId="316"/>
        </pc:sldMkLst>
      </pc:sldChg>
      <pc:sldChg chg="del">
        <pc:chgData name="" userId="9a06623a6524d680" providerId="LiveId" clId="{3235AF1A-8BC1-4E4D-9B7B-2826DAC1AF43}" dt="2024-11-24T07:53:46.492" v="16" actId="2696"/>
        <pc:sldMkLst>
          <pc:docMk/>
          <pc:sldMk cId="931742494" sldId="317"/>
        </pc:sldMkLst>
      </pc:sldChg>
      <pc:sldChg chg="del">
        <pc:chgData name="" userId="9a06623a6524d680" providerId="LiveId" clId="{3235AF1A-8BC1-4E4D-9B7B-2826DAC1AF43}" dt="2024-11-24T07:53:49.361" v="35" actId="2696"/>
        <pc:sldMkLst>
          <pc:docMk/>
          <pc:sldMk cId="4082389403" sldId="318"/>
        </pc:sldMkLst>
      </pc:sldChg>
      <pc:sldChg chg="del">
        <pc:chgData name="" userId="9a06623a6524d680" providerId="LiveId" clId="{3235AF1A-8BC1-4E4D-9B7B-2826DAC1AF43}" dt="2024-11-24T07:53:49.687" v="36" actId="2696"/>
        <pc:sldMkLst>
          <pc:docMk/>
          <pc:sldMk cId="3663004899" sldId="319"/>
        </pc:sldMkLst>
      </pc:sldChg>
      <pc:sldChg chg="del">
        <pc:chgData name="" userId="9a06623a6524d680" providerId="LiveId" clId="{3235AF1A-8BC1-4E4D-9B7B-2826DAC1AF43}" dt="2024-11-24T07:53:49.837" v="37" actId="2696"/>
        <pc:sldMkLst>
          <pc:docMk/>
          <pc:sldMk cId="2151437738" sldId="320"/>
        </pc:sldMkLst>
      </pc:sldChg>
      <pc:sldChg chg="del">
        <pc:chgData name="" userId="9a06623a6524d680" providerId="LiveId" clId="{3235AF1A-8BC1-4E4D-9B7B-2826DAC1AF43}" dt="2024-11-24T07:53:49.949" v="38" actId="2696"/>
        <pc:sldMkLst>
          <pc:docMk/>
          <pc:sldMk cId="1186504706" sldId="321"/>
        </pc:sldMkLst>
      </pc:sldChg>
      <pc:sldChg chg="del">
        <pc:chgData name="" userId="9a06623a6524d680" providerId="LiveId" clId="{3235AF1A-8BC1-4E4D-9B7B-2826DAC1AF43}" dt="2024-11-24T07:53:50.010" v="39" actId="2696"/>
        <pc:sldMkLst>
          <pc:docMk/>
          <pc:sldMk cId="2295465150" sldId="323"/>
        </pc:sldMkLst>
      </pc:sldChg>
      <pc:sldChg chg="del">
        <pc:chgData name="" userId="9a06623a6524d680" providerId="LiveId" clId="{3235AF1A-8BC1-4E4D-9B7B-2826DAC1AF43}" dt="2024-11-24T07:53:50.306" v="41" actId="2696"/>
        <pc:sldMkLst>
          <pc:docMk/>
          <pc:sldMk cId="399285246" sldId="324"/>
        </pc:sldMkLst>
      </pc:sldChg>
      <pc:sldChg chg="add del">
        <pc:chgData name="" userId="9a06623a6524d680" providerId="LiveId" clId="{3235AF1A-8BC1-4E4D-9B7B-2826DAC1AF43}" dt="2024-11-24T07:53:54.395" v="54" actId="2696"/>
        <pc:sldMkLst>
          <pc:docMk/>
          <pc:sldMk cId="3129083092" sldId="326"/>
        </pc:sldMkLst>
      </pc:sldChg>
      <pc:sldChg chg="del">
        <pc:chgData name="" userId="9a06623a6524d680" providerId="LiveId" clId="{3235AF1A-8BC1-4E4D-9B7B-2826DAC1AF43}" dt="2024-11-24T07:53:50.788" v="44" actId="2696"/>
        <pc:sldMkLst>
          <pc:docMk/>
          <pc:sldMk cId="1750032716" sldId="327"/>
        </pc:sldMkLst>
      </pc:sldChg>
      <pc:sldChg chg="del">
        <pc:chgData name="" userId="9a06623a6524d680" providerId="LiveId" clId="{3235AF1A-8BC1-4E4D-9B7B-2826DAC1AF43}" dt="2024-11-24T07:53:51.052" v="45" actId="2696"/>
        <pc:sldMkLst>
          <pc:docMk/>
          <pc:sldMk cId="803719017" sldId="328"/>
        </pc:sldMkLst>
      </pc:sldChg>
      <pc:sldChg chg="del">
        <pc:chgData name="" userId="9a06623a6524d680" providerId="LiveId" clId="{3235AF1A-8BC1-4E4D-9B7B-2826DAC1AF43}" dt="2024-11-24T07:53:51.138" v="46" actId="2696"/>
        <pc:sldMkLst>
          <pc:docMk/>
          <pc:sldMk cId="2167796674" sldId="329"/>
        </pc:sldMkLst>
      </pc:sldChg>
      <pc:sldChg chg="del">
        <pc:chgData name="" userId="9a06623a6524d680" providerId="LiveId" clId="{3235AF1A-8BC1-4E4D-9B7B-2826DAC1AF43}" dt="2024-11-24T07:53:51.202" v="47" actId="2696"/>
        <pc:sldMkLst>
          <pc:docMk/>
          <pc:sldMk cId="2760567653" sldId="330"/>
        </pc:sldMkLst>
      </pc:sldChg>
      <pc:sldChg chg="del">
        <pc:chgData name="" userId="9a06623a6524d680" providerId="LiveId" clId="{3235AF1A-8BC1-4E4D-9B7B-2826DAC1AF43}" dt="2024-11-24T07:53:51.414" v="48" actId="2696"/>
        <pc:sldMkLst>
          <pc:docMk/>
          <pc:sldMk cId="486479565" sldId="331"/>
        </pc:sldMkLst>
      </pc:sldChg>
      <pc:sldChg chg="del">
        <pc:chgData name="" userId="9a06623a6524d680" providerId="LiveId" clId="{3235AF1A-8BC1-4E4D-9B7B-2826DAC1AF43}" dt="2024-11-24T07:53:51.630" v="49" actId="2696"/>
        <pc:sldMkLst>
          <pc:docMk/>
          <pc:sldMk cId="2120761599" sldId="332"/>
        </pc:sldMkLst>
      </pc:sldChg>
      <pc:sldChg chg="del">
        <pc:chgData name="" userId="9a06623a6524d680" providerId="LiveId" clId="{3235AF1A-8BC1-4E4D-9B7B-2826DAC1AF43}" dt="2024-11-24T07:53:51.642" v="50" actId="2696"/>
        <pc:sldMkLst>
          <pc:docMk/>
          <pc:sldMk cId="4163746111" sldId="333"/>
        </pc:sldMkLst>
      </pc:sldChg>
      <pc:sldChg chg="del">
        <pc:chgData name="" userId="9a06623a6524d680" providerId="LiveId" clId="{3235AF1A-8BC1-4E4D-9B7B-2826DAC1AF43}" dt="2024-11-24T07:53:51.808" v="51" actId="2696"/>
        <pc:sldMkLst>
          <pc:docMk/>
          <pc:sldMk cId="2091305150" sldId="334"/>
        </pc:sldMkLst>
      </pc:sldChg>
      <pc:sldChg chg="del">
        <pc:chgData name="" userId="9a06623a6524d680" providerId="LiveId" clId="{3235AF1A-8BC1-4E4D-9B7B-2826DAC1AF43}" dt="2024-11-24T07:53:16.070" v="8" actId="2696"/>
        <pc:sldMkLst>
          <pc:docMk/>
          <pc:sldMk cId="3235751771" sldId="335"/>
        </pc:sldMkLst>
      </pc:sldChg>
      <pc:sldChg chg="del">
        <pc:chgData name="" userId="9a06623a6524d680" providerId="LiveId" clId="{3235AF1A-8BC1-4E4D-9B7B-2826DAC1AF43}" dt="2024-11-24T07:53:16.865" v="9" actId="2696"/>
        <pc:sldMkLst>
          <pc:docMk/>
          <pc:sldMk cId="2513998671" sldId="336"/>
        </pc:sldMkLst>
      </pc:sldChg>
      <pc:sldChg chg="delSp modSp add del delAnim">
        <pc:chgData name="" userId="9a06623a6524d680" providerId="LiveId" clId="{3235AF1A-8BC1-4E4D-9B7B-2826DAC1AF43}" dt="2024-11-24T07:53:57.351" v="56" actId="2696"/>
        <pc:sldMkLst>
          <pc:docMk/>
          <pc:sldMk cId="1730378717" sldId="338"/>
        </pc:sldMkLst>
        <pc:spChg chg="mod">
          <ac:chgData name="" userId="9a06623a6524d680" providerId="LiveId" clId="{3235AF1A-8BC1-4E4D-9B7B-2826DAC1AF43}" dt="2024-11-24T07:53:41.345" v="13" actId="1076"/>
          <ac:spMkLst>
            <pc:docMk/>
            <pc:sldMk cId="1730378717" sldId="338"/>
            <ac:spMk id="9" creationId="{4214A5BA-580C-44AF-8ED1-08541F746EA6}"/>
          </ac:spMkLst>
        </pc:spChg>
        <pc:spChg chg="del">
          <ac:chgData name="" userId="9a06623a6524d680" providerId="LiveId" clId="{3235AF1A-8BC1-4E4D-9B7B-2826DAC1AF43}" dt="2024-11-24T07:53:35.535" v="11" actId="478"/>
          <ac:spMkLst>
            <pc:docMk/>
            <pc:sldMk cId="1730378717" sldId="338"/>
            <ac:spMk id="10" creationId="{8938EEDD-F0E7-4D9C-9F87-3974CC831AEC}"/>
          </ac:spMkLst>
        </pc:spChg>
        <pc:picChg chg="del">
          <ac:chgData name="" userId="9a06623a6524d680" providerId="LiveId" clId="{3235AF1A-8BC1-4E4D-9B7B-2826DAC1AF43}" dt="2024-11-24T07:53:36.951" v="12" actId="478"/>
          <ac:picMkLst>
            <pc:docMk/>
            <pc:sldMk cId="1730378717" sldId="338"/>
            <ac:picMk id="8" creationId="{DC775BC5-EAE4-40C2-B878-6395F63DE3DB}"/>
          </ac:picMkLst>
        </pc:picChg>
      </pc:sldChg>
      <pc:sldChg chg="del">
        <pc:chgData name="" userId="9a06623a6524d680" providerId="LiveId" clId="{3235AF1A-8BC1-4E4D-9B7B-2826DAC1AF43}" dt="2024-11-24T07:53:48.762" v="34" actId="2696"/>
        <pc:sldMkLst>
          <pc:docMk/>
          <pc:sldMk cId="3839152650" sldId="339"/>
        </pc:sldMkLst>
      </pc:sldChg>
      <pc:sldChg chg="del">
        <pc:chgData name="" userId="9a06623a6524d680" providerId="LiveId" clId="{3235AF1A-8BC1-4E4D-9B7B-2826DAC1AF43}" dt="2024-11-24T07:53:50.153" v="40" actId="2696"/>
        <pc:sldMkLst>
          <pc:docMk/>
          <pc:sldMk cId="1983378142" sldId="341"/>
        </pc:sldMkLst>
      </pc:sldChg>
      <pc:sldChg chg="del">
        <pc:chgData name="" userId="9a06623a6524d680" providerId="LiveId" clId="{3235AF1A-8BC1-4E4D-9B7B-2826DAC1AF43}" dt="2024-11-24T07:53:44.635" v="14" actId="2696"/>
        <pc:sldMkLst>
          <pc:docMk/>
          <pc:sldMk cId="2670229289" sldId="342"/>
        </pc:sldMkLst>
      </pc:sldChg>
      <pc:sldChg chg="del">
        <pc:chgData name="" userId="9a06623a6524d680" providerId="LiveId" clId="{3235AF1A-8BC1-4E4D-9B7B-2826DAC1AF43}" dt="2024-11-24T07:53:48.636" v="33" actId="2696"/>
        <pc:sldMkLst>
          <pc:docMk/>
          <pc:sldMk cId="3458316196" sldId="343"/>
        </pc:sldMkLst>
      </pc:sldChg>
      <pc:sldChg chg="del">
        <pc:chgData name="" userId="9a06623a6524d680" providerId="LiveId" clId="{3235AF1A-8BC1-4E4D-9B7B-2826DAC1AF43}" dt="2024-11-24T07:53:50.456" v="42" actId="2696"/>
        <pc:sldMkLst>
          <pc:docMk/>
          <pc:sldMk cId="211368294" sldId="344"/>
        </pc:sldMkLst>
      </pc:sldChg>
      <pc:sldChg chg="del">
        <pc:chgData name="" userId="9a06623a6524d680" providerId="LiveId" clId="{3235AF1A-8BC1-4E4D-9B7B-2826DAC1AF43}" dt="2024-11-24T07:53:50.601" v="43" actId="2696"/>
        <pc:sldMkLst>
          <pc:docMk/>
          <pc:sldMk cId="2800793280" sldId="345"/>
        </pc:sldMkLst>
      </pc:sldChg>
      <pc:sldMasterChg chg="delSldLayout">
        <pc:chgData name="" userId="9a06623a6524d680" providerId="LiveId" clId="{3235AF1A-8BC1-4E4D-9B7B-2826DAC1AF43}" dt="2024-11-24T07:53:48.594" v="32" actId="2696"/>
        <pc:sldMasterMkLst>
          <pc:docMk/>
          <pc:sldMasterMk cId="0" sldId="2147483648"/>
        </pc:sldMasterMkLst>
        <pc:sldLayoutChg chg="del">
          <pc:chgData name="" userId="9a06623a6524d680" providerId="LiveId" clId="{3235AF1A-8BC1-4E4D-9B7B-2826DAC1AF43}" dt="2024-11-24T07:53:16.865" v="10" actId="2696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" userId="9a06623a6524d680" providerId="LiveId" clId="{3235AF1A-8BC1-4E4D-9B7B-2826DAC1AF43}" dt="2024-11-24T07:53:48.376" v="30" actId="2696"/>
          <pc:sldLayoutMkLst>
            <pc:docMk/>
            <pc:sldMasterMk cId="0" sldId="2147483648"/>
            <pc:sldLayoutMk cId="2114865239" sldId="2147483666"/>
          </pc:sldLayoutMkLst>
        </pc:sldLayoutChg>
        <pc:sldLayoutChg chg="del">
          <pc:chgData name="" userId="9a06623a6524d680" providerId="LiveId" clId="{3235AF1A-8BC1-4E4D-9B7B-2826DAC1AF43}" dt="2024-11-24T07:53:48.594" v="32" actId="2696"/>
          <pc:sldLayoutMkLst>
            <pc:docMk/>
            <pc:sldMasterMk cId="0" sldId="2147483648"/>
            <pc:sldLayoutMk cId="3015848711" sldId="214748366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Bowl of pappardelle pasta with parsley butter, roasted hazelnuts and shaved parmesan cheese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7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2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9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1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0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110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 and chopsticks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Bowl with salmon cakes, salad and houmous 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Bowl of pappardelle pasta with parsley butter, roasted hazelnuts and shaved parmesan chees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 and chopsticks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  <p:sldLayoutId id="2147483664" r:id="rId15"/>
    <p:sldLayoutId id="2147483665" r:id="rId16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4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12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2.png"/><Relationship Id="rId11" Type="http://schemas.openxmlformats.org/officeDocument/2006/relationships/image" Target="../media/image27.png"/><Relationship Id="rId5" Type="http://schemas.openxmlformats.org/officeDocument/2006/relationships/image" Target="../media/image20.png"/><Relationship Id="rId1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19.png"/><Relationship Id="rId9" Type="http://schemas.openxmlformats.org/officeDocument/2006/relationships/image" Target="../media/image25.png"/><Relationship Id="rId1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12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35.png"/><Relationship Id="rId11" Type="http://schemas.openxmlformats.org/officeDocument/2006/relationships/image" Target="../media/image42.png"/><Relationship Id="rId5" Type="http://schemas.openxmlformats.org/officeDocument/2006/relationships/image" Target="../media/image33.png"/><Relationship Id="rId10" Type="http://schemas.openxmlformats.org/officeDocument/2006/relationships/image" Target="../media/image41.png"/><Relationship Id="rId4" Type="http://schemas.openxmlformats.org/officeDocument/2006/relationships/image" Target="../media/image7.png"/><Relationship Id="rId9" Type="http://schemas.openxmlformats.org/officeDocument/2006/relationships/image" Target="../media/image4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3.png"/><Relationship Id="rId7" Type="http://schemas.openxmlformats.org/officeDocument/2006/relationships/image" Target="../media/image46.png"/><Relationship Id="rId12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1.png"/><Relationship Id="rId11" Type="http://schemas.openxmlformats.org/officeDocument/2006/relationships/image" Target="../media/image50.png"/><Relationship Id="rId5" Type="http://schemas.openxmlformats.org/officeDocument/2006/relationships/image" Target="../media/image38.png"/><Relationship Id="rId10" Type="http://schemas.openxmlformats.org/officeDocument/2006/relationships/image" Target="../media/image49.png"/><Relationship Id="rId4" Type="http://schemas.openxmlformats.org/officeDocument/2006/relationships/image" Target="../media/image44.png"/><Relationship Id="rId9" Type="http://schemas.openxmlformats.org/officeDocument/2006/relationships/image" Target="../media/image4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51.png"/><Relationship Id="rId7" Type="http://schemas.openxmlformats.org/officeDocument/2006/relationships/image" Target="../media/image54.png"/><Relationship Id="rId12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3.png"/><Relationship Id="rId11" Type="http://schemas.openxmlformats.org/officeDocument/2006/relationships/image" Target="../media/image57.png"/><Relationship Id="rId5" Type="http://schemas.openxmlformats.org/officeDocument/2006/relationships/image" Target="../media/image52.png"/><Relationship Id="rId10" Type="http://schemas.openxmlformats.org/officeDocument/2006/relationships/image" Target="../media/image56.png"/><Relationship Id="rId4" Type="http://schemas.openxmlformats.org/officeDocument/2006/relationships/image" Target="../media/image7.png"/><Relationship Id="rId9" Type="http://schemas.openxmlformats.org/officeDocument/2006/relationships/image" Target="../media/image5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80.png"/><Relationship Id="rId7" Type="http://schemas.openxmlformats.org/officeDocument/2006/relationships/image" Target="../media/image60.png"/><Relationship Id="rId12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6.png"/><Relationship Id="rId11" Type="http://schemas.openxmlformats.org/officeDocument/2006/relationships/image" Target="../media/image63.png"/><Relationship Id="rId5" Type="http://schemas.openxmlformats.org/officeDocument/2006/relationships/image" Target="../media/image59.png"/><Relationship Id="rId10" Type="http://schemas.openxmlformats.org/officeDocument/2006/relationships/image" Target="../media/image62.png"/><Relationship Id="rId4" Type="http://schemas.openxmlformats.org/officeDocument/2006/relationships/image" Target="../media/image44.png"/><Relationship Id="rId9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EC244D8D-3657-4232-85DA-3D641352A957}"/>
              </a:ext>
            </a:extLst>
          </p:cNvPr>
          <p:cNvSpPr/>
          <p:nvPr/>
        </p:nvSpPr>
        <p:spPr>
          <a:xfrm>
            <a:off x="0" y="272373"/>
            <a:ext cx="24422910" cy="13443627"/>
          </a:xfrm>
          <a:custGeom>
            <a:avLst/>
            <a:gdLst/>
            <a:ahLst/>
            <a:cxnLst/>
            <a:rect l="l" t="t" r="r" b="b"/>
            <a:pathLst>
              <a:path w="18288000" h="10264140">
                <a:moveTo>
                  <a:pt x="0" y="0"/>
                </a:moveTo>
                <a:lnTo>
                  <a:pt x="18288000" y="0"/>
                </a:lnTo>
                <a:lnTo>
                  <a:pt x="18288000" y="10264140"/>
                </a:lnTo>
                <a:lnTo>
                  <a:pt x="0" y="1026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83" t="-3297" r="-1363" b="-3655"/>
            </a:stretch>
          </a:blipFill>
        </p:spPr>
        <p:txBody>
          <a:bodyPr/>
          <a:lstStyle/>
          <a:p>
            <a:endParaRPr lang="he-IL" sz="6400">
              <a:latin typeface="Rubik" pitchFamily="2" charset="-79"/>
              <a:cs typeface="Rubik" pitchFamily="2" charset="-79"/>
            </a:endParaRPr>
          </a:p>
        </p:txBody>
      </p:sp>
      <p:sp>
        <p:nvSpPr>
          <p:cNvPr id="4" name="כותרת 1">
            <a:extLst>
              <a:ext uri="{FF2B5EF4-FFF2-40B4-BE49-F238E27FC236}">
                <a16:creationId xmlns:a16="http://schemas.microsoft.com/office/drawing/2014/main" id="{5129C58D-1988-4D0F-8ED6-E4EC20EA42F8}"/>
              </a:ext>
            </a:extLst>
          </p:cNvPr>
          <p:cNvSpPr txBox="1">
            <a:spLocks/>
          </p:cNvSpPr>
          <p:nvPr/>
        </p:nvSpPr>
        <p:spPr>
          <a:xfrm>
            <a:off x="3787302" y="1134487"/>
            <a:ext cx="16848306" cy="239753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 rtl="1" hangingPunct="1"/>
            <a:endParaRPr lang="he-IL" sz="8000" b="0" dirty="0">
              <a:solidFill>
                <a:srgbClr val="910A3E"/>
              </a:solidFill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8" name="מלבן 7">
            <a:extLst>
              <a:ext uri="{FF2B5EF4-FFF2-40B4-BE49-F238E27FC236}">
                <a16:creationId xmlns:a16="http://schemas.microsoft.com/office/drawing/2014/main" id="{D2F5D9B5-1868-4ECE-B2A3-6564EF05AE6B}"/>
              </a:ext>
            </a:extLst>
          </p:cNvPr>
          <p:cNvSpPr/>
          <p:nvPr/>
        </p:nvSpPr>
        <p:spPr>
          <a:xfrm>
            <a:off x="15573931" y="2310282"/>
            <a:ext cx="6955328" cy="757130"/>
          </a:xfrm>
          <a:prstGeom prst="rect">
            <a:avLst/>
          </a:prstGeom>
          <a:solidFill>
            <a:srgbClr val="F8D9B8"/>
          </a:solidFill>
        </p:spPr>
        <p:txBody>
          <a:bodyPr wrap="square">
            <a:spAutoFit/>
          </a:bodyPr>
          <a:lstStyle/>
          <a:p>
            <a:pPr lvl="0" algn="ctr" rtl="1"/>
            <a:r>
              <a:rPr lang="he-IL" dirty="0">
                <a:solidFill>
                  <a:schemeClr val="tx1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קדם אנליזה </a:t>
            </a:r>
            <a:endParaRPr lang="he-IL" dirty="0">
              <a:latin typeface="Rubik" pitchFamily="2" charset="-79"/>
              <a:cs typeface="Rubik" pitchFamily="2" charset="-79"/>
            </a:endParaRP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A7377CB0-D508-4F45-A85F-39A5A7FEAE0A}"/>
              </a:ext>
            </a:extLst>
          </p:cNvPr>
          <p:cNvSpPr/>
          <p:nvPr/>
        </p:nvSpPr>
        <p:spPr>
          <a:xfrm>
            <a:off x="15573931" y="3300660"/>
            <a:ext cx="6955328" cy="1421928"/>
          </a:xfrm>
          <a:prstGeom prst="rect">
            <a:avLst/>
          </a:prstGeom>
          <a:solidFill>
            <a:srgbClr val="910A3E"/>
          </a:solidFill>
        </p:spPr>
        <p:txBody>
          <a:bodyPr wrap="square">
            <a:spAutoFit/>
          </a:bodyPr>
          <a:lstStyle/>
          <a:p>
            <a:pPr lvl="0" algn="ctr" rtl="1"/>
            <a:r>
              <a:rPr lang="he-IL" dirty="0">
                <a:solidFill>
                  <a:schemeClr val="bg1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זמן ההוראה: </a:t>
            </a:r>
            <a:br>
              <a:rPr lang="en-US" dirty="0">
                <a:solidFill>
                  <a:schemeClr val="bg1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</a:br>
            <a:r>
              <a:rPr lang="he-IL" dirty="0">
                <a:solidFill>
                  <a:schemeClr val="bg1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ספטמבר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DA54B729-3878-4501-BB93-96428BB125EE}"/>
                  </a:ext>
                </a:extLst>
              </p:cNvPr>
              <p:cNvSpPr/>
              <p:nvPr/>
            </p:nvSpPr>
            <p:spPr>
              <a:xfrm>
                <a:off x="15573931" y="4955837"/>
                <a:ext cx="6955328" cy="7839647"/>
              </a:xfrm>
              <a:prstGeom prst="rect">
                <a:avLst/>
              </a:prstGeom>
              <a:solidFill>
                <a:srgbClr val="F8D9B8"/>
              </a:solidFill>
            </p:spPr>
            <p:txBody>
              <a:bodyPr wrap="square">
                <a:spAutoFit/>
              </a:bodyPr>
              <a:lstStyle/>
              <a:p>
                <a:pPr marL="571500" lvl="0" indent="-571500" algn="r" rtl="1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he-IL" sz="40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השלמות ט'- גרף הפונקציה </a:t>
                </a:r>
              </a:p>
              <a:p>
                <a:pPr marL="571500" lvl="0" indent="-571500" algn="r" rtl="1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he-IL" sz="40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זוגית / אי זוגית </a:t>
                </a:r>
              </a:p>
              <a:p>
                <a:pPr marL="571500" lvl="0" indent="-571500" algn="r" rtl="1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he-IL" sz="40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פונקציית החזקה 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b="0" i="1" smtClean="0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</m:ctrlPr>
                      </m:sSupPr>
                      <m:e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4000" b="0" i="1" smtClean="0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endParaRPr lang="he-IL" sz="4000" b="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  <a:p>
                <a:pPr marL="571500" lvl="0" indent="-571500" algn="r" rtl="1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he-IL" sz="40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פולינום המתחלק לגורמים ליניאריים וריבועיים </a:t>
                </a:r>
              </a:p>
              <a:p>
                <a:pPr marL="571500" lvl="0" indent="-571500" algn="r" rtl="1">
                  <a:lnSpc>
                    <a:spcPct val="150000"/>
                  </a:lnSpc>
                  <a:buFont typeface="Wingdings" panose="05000000000000000000" pitchFamily="2" charset="2"/>
                  <a:buChar char="q"/>
                </a:pPr>
                <a:r>
                  <a:rPr lang="he-IL" sz="40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אי </a:t>
                </a:r>
                <a:r>
                  <a:rPr lang="he-IL" sz="4000" dirty="0" err="1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שיוייון</a:t>
                </a:r>
                <a:r>
                  <a:rPr lang="he-IL" sz="4000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 בדרך גרפית </a:t>
                </a:r>
              </a:p>
            </p:txBody>
          </p:sp>
        </mc:Choice>
        <mc:Fallback xmlns="">
          <p:sp>
            <p:nvSpPr>
              <p:cNvPr id="10" name="מלבן 9">
                <a:extLst>
                  <a:ext uri="{FF2B5EF4-FFF2-40B4-BE49-F238E27FC236}">
                    <a16:creationId xmlns:a16="http://schemas.microsoft.com/office/drawing/2014/main" id="{DA54B729-3878-4501-BB93-96428BB125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73931" y="4955837"/>
                <a:ext cx="6955328" cy="7839647"/>
              </a:xfrm>
              <a:prstGeom prst="rect">
                <a:avLst/>
              </a:prstGeom>
              <a:blipFill>
                <a:blip r:embed="rId3"/>
                <a:stretch>
                  <a:fillRect r="-2892" b="-2411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תוכן בנקודות">
            <a:extLst>
              <a:ext uri="{FF2B5EF4-FFF2-40B4-BE49-F238E27FC236}">
                <a16:creationId xmlns:a16="http://schemas.microsoft.com/office/drawing/2014/main" id="{76388C0C-59A7-4A03-BECE-9A919E780F57}"/>
              </a:ext>
            </a:extLst>
          </p:cNvPr>
          <p:cNvSpPr txBox="1"/>
          <p:nvPr/>
        </p:nvSpPr>
        <p:spPr>
          <a:xfrm>
            <a:off x="14179529" y="768513"/>
            <a:ext cx="9227128" cy="9280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>
            <a:lvl1pPr algn="r" rtl="1">
              <a:lnSpc>
                <a:spcPct val="70000"/>
              </a:lnSpc>
              <a:spcBef>
                <a:spcPts val="0"/>
              </a:spcBef>
              <a:defRPr sz="7200" b="1">
                <a:solidFill>
                  <a:srgbClr val="81193A"/>
                </a:solidFill>
                <a:latin typeface="Polin-Bold"/>
                <a:ea typeface="Polin-Bold"/>
                <a:cs typeface="Polin-Bold"/>
                <a:sym typeface="Polin-Bold"/>
              </a:defRPr>
            </a:lvl1pPr>
          </a:lstStyle>
          <a:p>
            <a:pPr algn="ctr"/>
            <a:r>
              <a:rPr lang="he-IL" dirty="0">
                <a:latin typeface="Rubik" pitchFamily="2" charset="-79"/>
                <a:cs typeface="Rubik" pitchFamily="2" charset="-79"/>
              </a:rPr>
              <a:t>הנושא המתמטי להיום : </a:t>
            </a:r>
            <a:endParaRPr dirty="0">
              <a:latin typeface="Rubik" pitchFamily="2" charset="-79"/>
              <a:cs typeface="Rubik" pitchFamily="2" charset="-79"/>
            </a:endParaRPr>
          </a:p>
        </p:txBody>
      </p:sp>
      <p:sp>
        <p:nvSpPr>
          <p:cNvPr id="12" name="מציין מיקום תוכן 2">
            <a:extLst>
              <a:ext uri="{FF2B5EF4-FFF2-40B4-BE49-F238E27FC236}">
                <a16:creationId xmlns:a16="http://schemas.microsoft.com/office/drawing/2014/main" id="{2721218C-9731-4766-BA15-7751512211AC}"/>
              </a:ext>
            </a:extLst>
          </p:cNvPr>
          <p:cNvSpPr txBox="1">
            <a:spLocks/>
          </p:cNvSpPr>
          <p:nvPr/>
        </p:nvSpPr>
        <p:spPr>
          <a:xfrm>
            <a:off x="2348264" y="7355985"/>
            <a:ext cx="11831265" cy="6666894"/>
          </a:xfrm>
          <a:prstGeom prst="rect">
            <a:avLst/>
          </a:prstGeom>
        </p:spPr>
        <p:txBody>
          <a:bodyPr>
            <a:normAutofit/>
          </a:bodyPr>
          <a:lstStyle>
            <a:lvl1pPr marL="609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1219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1828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2438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30480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36576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42672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48768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5486400" marR="0" indent="-609600" algn="l" defTabSz="2438338" rtl="0" latinLnBrk="0">
              <a:lnSpc>
                <a:spcPct val="90000"/>
              </a:lnSpc>
              <a:spcBef>
                <a:spcPts val="4500"/>
              </a:spcBef>
              <a:spcAft>
                <a:spcPts val="0"/>
              </a:spcAft>
              <a:buClrTx/>
              <a:buSzPct val="123000"/>
              <a:buFontTx/>
              <a:buChar char="•"/>
              <a:tabLst/>
              <a:defRPr sz="48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marL="0" indent="0" algn="r" rtl="1" hangingPunct="1">
              <a:buFontTx/>
              <a:buNone/>
            </a:pPr>
            <a:r>
              <a:rPr lang="he-IL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מטרות: </a:t>
            </a:r>
          </a:p>
          <a:p>
            <a:pPr marL="914400" indent="-914400" algn="r" rtl="1" hangingPunct="1">
              <a:buFontTx/>
              <a:buAutoNum type="arabicPeriod"/>
            </a:pPr>
            <a:r>
              <a:rPr lang="he-IL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נכיר את הנושאים כפי שמופעים בתוכנית הלימודים . </a:t>
            </a:r>
          </a:p>
          <a:p>
            <a:pPr marL="914400" indent="-914400" algn="r" rtl="1" hangingPunct="1">
              <a:buFontTx/>
              <a:buAutoNum type="arabicPeriod"/>
            </a:pPr>
            <a:r>
              <a:rPr lang="he-IL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ניישם את הטכניקות בפתרון שאלות קצרות ברמת בגרות. </a:t>
            </a:r>
          </a:p>
        </p:txBody>
      </p:sp>
      <p:sp>
        <p:nvSpPr>
          <p:cNvPr id="13" name="אליפסה 12">
            <a:extLst>
              <a:ext uri="{FF2B5EF4-FFF2-40B4-BE49-F238E27FC236}">
                <a16:creationId xmlns:a16="http://schemas.microsoft.com/office/drawing/2014/main" id="{9B72B514-9B48-491A-A97B-30484C7237FC}"/>
              </a:ext>
            </a:extLst>
          </p:cNvPr>
          <p:cNvSpPr/>
          <p:nvPr/>
        </p:nvSpPr>
        <p:spPr>
          <a:xfrm>
            <a:off x="16082204" y="7544914"/>
            <a:ext cx="7324453" cy="4114138"/>
          </a:xfrm>
          <a:prstGeom prst="ellipse">
            <a:avLst/>
          </a:prstGeom>
          <a:noFill/>
          <a:ln w="57150">
            <a:solidFill>
              <a:srgbClr val="910A3E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he-IL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9654860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34E15B90-9F7B-4450-A9C3-639F4650CA2F}"/>
              </a:ext>
            </a:extLst>
          </p:cNvPr>
          <p:cNvSpPr/>
          <p:nvPr/>
        </p:nvSpPr>
        <p:spPr>
          <a:xfrm>
            <a:off x="-38911" y="-38907"/>
            <a:ext cx="24422910" cy="13443627"/>
          </a:xfrm>
          <a:custGeom>
            <a:avLst/>
            <a:gdLst/>
            <a:ahLst/>
            <a:cxnLst/>
            <a:rect l="l" t="t" r="r" b="b"/>
            <a:pathLst>
              <a:path w="18288000" h="10264140">
                <a:moveTo>
                  <a:pt x="0" y="0"/>
                </a:moveTo>
                <a:lnTo>
                  <a:pt x="18288000" y="0"/>
                </a:lnTo>
                <a:lnTo>
                  <a:pt x="18288000" y="10264140"/>
                </a:lnTo>
                <a:lnTo>
                  <a:pt x="0" y="102641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83" t="-3297" r="-1363" b="-3655"/>
            </a:stretch>
          </a:blipFill>
        </p:spPr>
        <p:txBody>
          <a:bodyPr/>
          <a:lstStyle/>
          <a:p>
            <a:endParaRPr lang="he-IL" sz="6400">
              <a:latin typeface="Rubik" pitchFamily="2" charset="-79"/>
              <a:cs typeface="Rubik" pitchFamily="2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כותרת 1">
                <a:extLst>
                  <a:ext uri="{FF2B5EF4-FFF2-40B4-BE49-F238E27FC236}">
                    <a16:creationId xmlns:a16="http://schemas.microsoft.com/office/drawing/2014/main" id="{5129C58D-1988-4D0F-8ED6-E4EC20EA42F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767847" y="306758"/>
                <a:ext cx="16848306" cy="2397531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marR="0" indent="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1pPr>
                <a:lvl2pPr marL="0" marR="0" indent="4572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2pPr>
                <a:lvl3pPr marL="0" marR="0" indent="9144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3pPr>
                <a:lvl4pPr marL="0" marR="0" indent="13716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4pPr>
                <a:lvl5pPr marL="0" marR="0" indent="18288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5pPr>
                <a:lvl6pPr marL="0" marR="0" indent="22860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6pPr>
                <a:lvl7pPr marL="0" marR="0" indent="27432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7pPr>
                <a:lvl8pPr marL="0" marR="0" indent="32004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8pPr>
                <a:lvl9pPr marL="0" marR="0" indent="36576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9pPr>
              </a:lstStyle>
              <a:p>
                <a:pPr algn="ctr" rtl="1" hangingPunct="1"/>
                <a:r>
                  <a:rPr lang="he-IL" sz="8000" b="0" dirty="0">
                    <a:solidFill>
                      <a:srgbClr val="910A3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 הכרות עם הפונקציה </a:t>
                </a:r>
                <a14:m>
                  <m:oMath xmlns:m="http://schemas.openxmlformats.org/officeDocument/2006/math">
                    <m:r>
                      <a:rPr lang="en-US" sz="8000" b="0" i="1" dirty="0">
                        <a:solidFill>
                          <a:srgbClr val="910A3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𝑓</m:t>
                    </m:r>
                    <m:r>
                      <a:rPr lang="en-US" sz="8000" b="0" i="1" dirty="0">
                        <a:solidFill>
                          <a:srgbClr val="910A3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(</m:t>
                    </m:r>
                    <m:r>
                      <a:rPr lang="en-US" sz="8000" b="0" i="1" dirty="0">
                        <a:solidFill>
                          <a:srgbClr val="910A3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𝑥</m:t>
                    </m:r>
                    <m:r>
                      <a:rPr lang="en-US" sz="8000" b="0" i="1" dirty="0">
                        <a:solidFill>
                          <a:srgbClr val="910A3E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)=</m:t>
                    </m:r>
                    <m:sSup>
                      <m:sSupPr>
                        <m:ctrlPr>
                          <a:rPr lang="en-US" sz="8000" b="0" i="1" dirty="0" err="1">
                            <a:solidFill>
                              <a:srgbClr val="910A3E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</m:ctrlPr>
                      </m:sSupPr>
                      <m:e>
                        <m:r>
                          <a:rPr lang="en-US" sz="8000" b="0" i="1" dirty="0" err="1">
                            <a:solidFill>
                              <a:srgbClr val="910A3E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8000" b="0" i="1" dirty="0" err="1">
                            <a:solidFill>
                              <a:srgbClr val="910A3E"/>
                            </a:solidFill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br>
                  <a:rPr lang="he-IL" sz="8000" b="0" dirty="0">
                    <a:solidFill>
                      <a:srgbClr val="910A3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</a:br>
                <a:br>
                  <a:rPr lang="he-IL" sz="4800" b="0" dirty="0">
                    <a:solidFill>
                      <a:srgbClr val="910A3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</a:br>
                <a:r>
                  <a:rPr lang="he-IL" sz="4800" b="0" dirty="0">
                    <a:solidFill>
                      <a:srgbClr val="910A3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(</a:t>
                </a:r>
                <a:r>
                  <a:rPr lang="he-IL" sz="4800" b="0" dirty="0">
                    <a:solidFill>
                      <a:srgbClr val="910A3E"/>
                    </a:solidFill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2 שעות לימוד)   </a:t>
                </a:r>
                <a:endParaRPr lang="he-IL" sz="8000" b="0" dirty="0">
                  <a:solidFill>
                    <a:srgbClr val="910A3E"/>
                  </a:solidFill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4" name="כותרת 1">
                <a:extLst>
                  <a:ext uri="{FF2B5EF4-FFF2-40B4-BE49-F238E27FC236}">
                    <a16:creationId xmlns:a16="http://schemas.microsoft.com/office/drawing/2014/main" id="{5129C58D-1988-4D0F-8ED6-E4EC20EA42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7847" y="306758"/>
                <a:ext cx="16848306" cy="2397531"/>
              </a:xfrm>
              <a:prstGeom prst="rect">
                <a:avLst/>
              </a:prstGeom>
              <a:blipFill>
                <a:blip r:embed="rId3"/>
                <a:stretch>
                  <a:fillRect t="-21066" b="-888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מציין מיקום תוכן 2">
                <a:extLst>
                  <a:ext uri="{FF2B5EF4-FFF2-40B4-BE49-F238E27FC236}">
                    <a16:creationId xmlns:a16="http://schemas.microsoft.com/office/drawing/2014/main" id="{858E1DFB-C8CF-413F-AB4A-529DE0C578B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001174" y="2907386"/>
                <a:ext cx="20381652" cy="6666894"/>
              </a:xfrm>
              <a:prstGeom prst="rect">
                <a:avLst/>
              </a:prstGeom>
            </p:spPr>
            <p:txBody>
              <a:bodyPr>
                <a:normAutofit/>
              </a:bodyPr>
              <a:lstStyle>
                <a:lvl1pPr marL="609600" marR="0" indent="-609600" algn="l" defTabSz="2438338" rtl="0" latinLnBrk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Pct val="123000"/>
                  <a:buFontTx/>
                  <a:buChar char="•"/>
                  <a:tabLst/>
                  <a:defRPr sz="4800" b="0" i="0" u="none" strike="noStrike" cap="none" spc="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1pPr>
                <a:lvl2pPr marL="1219200" marR="0" indent="-609600" algn="l" defTabSz="2438338" rtl="0" latinLnBrk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Pct val="123000"/>
                  <a:buFontTx/>
                  <a:buChar char="•"/>
                  <a:tabLst/>
                  <a:defRPr sz="4800" b="0" i="0" u="none" strike="noStrike" cap="none" spc="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2pPr>
                <a:lvl3pPr marL="1828800" marR="0" indent="-609600" algn="l" defTabSz="2438338" rtl="0" latinLnBrk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Pct val="123000"/>
                  <a:buFontTx/>
                  <a:buChar char="•"/>
                  <a:tabLst/>
                  <a:defRPr sz="4800" b="0" i="0" u="none" strike="noStrike" cap="none" spc="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3pPr>
                <a:lvl4pPr marL="2438400" marR="0" indent="-609600" algn="l" defTabSz="2438338" rtl="0" latinLnBrk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Pct val="123000"/>
                  <a:buFontTx/>
                  <a:buChar char="•"/>
                  <a:tabLst/>
                  <a:defRPr sz="4800" b="0" i="0" u="none" strike="noStrike" cap="none" spc="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4pPr>
                <a:lvl5pPr marL="3048000" marR="0" indent="-609600" algn="l" defTabSz="2438338" rtl="0" latinLnBrk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Pct val="123000"/>
                  <a:buFontTx/>
                  <a:buChar char="•"/>
                  <a:tabLst/>
                  <a:defRPr sz="4800" b="0" i="0" u="none" strike="noStrike" cap="none" spc="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5pPr>
                <a:lvl6pPr marL="3657600" marR="0" indent="-609600" algn="l" defTabSz="2438338" rtl="0" latinLnBrk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Pct val="123000"/>
                  <a:buFontTx/>
                  <a:buChar char="•"/>
                  <a:tabLst/>
                  <a:defRPr sz="4800" b="0" i="0" u="none" strike="noStrike" cap="none" spc="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6pPr>
                <a:lvl7pPr marL="4267200" marR="0" indent="-609600" algn="l" defTabSz="2438338" rtl="0" latinLnBrk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Pct val="123000"/>
                  <a:buFontTx/>
                  <a:buChar char="•"/>
                  <a:tabLst/>
                  <a:defRPr sz="4800" b="0" i="0" u="none" strike="noStrike" cap="none" spc="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7pPr>
                <a:lvl8pPr marL="4876800" marR="0" indent="-609600" algn="l" defTabSz="2438338" rtl="0" latinLnBrk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Pct val="123000"/>
                  <a:buFontTx/>
                  <a:buChar char="•"/>
                  <a:tabLst/>
                  <a:defRPr sz="4800" b="0" i="0" u="none" strike="noStrike" cap="none" spc="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8pPr>
                <a:lvl9pPr marL="5486400" marR="0" indent="-609600" algn="l" defTabSz="2438338" rtl="0" latinLnBrk="0">
                  <a:lnSpc>
                    <a:spcPct val="90000"/>
                  </a:lnSpc>
                  <a:spcBef>
                    <a:spcPts val="4500"/>
                  </a:spcBef>
                  <a:spcAft>
                    <a:spcPts val="0"/>
                  </a:spcAft>
                  <a:buClrTx/>
                  <a:buSzPct val="123000"/>
                  <a:buFontTx/>
                  <a:buChar char="•"/>
                  <a:tabLst/>
                  <a:defRPr sz="4800" b="0" i="0" u="none" strike="noStrike" cap="none" spc="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9pPr>
              </a:lstStyle>
              <a:p>
                <a:pPr marL="0" indent="0" algn="r" rtl="1" hangingPunct="1">
                  <a:buFontTx/>
                  <a:buNone/>
                </a:pPr>
                <a:r>
                  <a:rPr lang="he-IL" b="1" u="sng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דגשים מרכזיים בנושא: </a:t>
                </a:r>
                <a:br>
                  <a:rPr lang="en-US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</a:br>
                <a:endParaRPr lang="he-IL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  <a:p>
                <a:pPr algn="r" rtl="1" hangingPunct="1">
                  <a:buFontTx/>
                  <a:buChar char="-"/>
                </a:pPr>
                <a:r>
                  <a:rPr lang="he-IL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היכרות עם הפונקציה מתוך הדוגמאות המוכרות לתלמיד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=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𝑥</m:t>
                    </m:r>
                  </m:oMath>
                </a14:m>
                <a:r>
                  <a:rPr lang="he-IL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 ,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𝑦</m:t>
                    </m:r>
                    <m:r>
                      <a:rPr lang="en-US" i="1" dirty="0" smtClean="0"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=</m:t>
                    </m:r>
                    <m:sSup>
                      <m:sSupPr>
                        <m:ctrlPr>
                          <a:rPr lang="en-US" i="1" dirty="0" smtClean="0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i="1" dirty="0" smtClean="0"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  <a:p>
                <a:pPr algn="r" rtl="1" hangingPunct="1">
                  <a:buFontTx/>
                  <a:buChar char="-"/>
                </a:pPr>
                <a:r>
                  <a:rPr lang="he-IL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הבחנה בין </a:t>
                </a:r>
                <a:r>
                  <a:rPr lang="en-US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n </a:t>
                </a:r>
                <a:r>
                  <a:rPr lang="he-IL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 זוגי ל</a:t>
                </a:r>
                <a:r>
                  <a:rPr lang="en-US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n-</a:t>
                </a:r>
                <a:r>
                  <a:rPr lang="he-IL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  אי זוגי. </a:t>
                </a:r>
              </a:p>
              <a:p>
                <a:pPr algn="r" rtl="1" hangingPunct="1">
                  <a:buFontTx/>
                  <a:buChar char="-"/>
                </a:pPr>
                <a:r>
                  <a:rPr lang="he-IL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שאיפה של פונקציה באינסוף/ מינוס אינסוף.</a:t>
                </a:r>
              </a:p>
              <a:p>
                <a:pPr marL="0" indent="0" algn="r" rtl="1" hangingPunct="1">
                  <a:buFontTx/>
                  <a:buNone/>
                </a:pPr>
                <a:r>
                  <a:rPr lang="he-IL" dirty="0"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- נקודה בצורת "מגלשה". (יואל גבע) </a:t>
                </a:r>
              </a:p>
            </p:txBody>
          </p:sp>
        </mc:Choice>
        <mc:Fallback xmlns="">
          <p:sp>
            <p:nvSpPr>
              <p:cNvPr id="5" name="מציין מיקום תוכן 2">
                <a:extLst>
                  <a:ext uri="{FF2B5EF4-FFF2-40B4-BE49-F238E27FC236}">
                    <a16:creationId xmlns:a16="http://schemas.microsoft.com/office/drawing/2014/main" id="{858E1DFB-C8CF-413F-AB4A-529DE0C578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1174" y="2907386"/>
                <a:ext cx="20381652" cy="6666894"/>
              </a:xfrm>
              <a:prstGeom prst="rect">
                <a:avLst/>
              </a:prstGeom>
              <a:blipFill>
                <a:blip r:embed="rId4"/>
                <a:stretch>
                  <a:fillRect t="-3199" r="-176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99576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168FC396-87AE-78EE-9DF2-FE59F01E1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23703"/>
            <a:ext cx="24384000" cy="18922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כותרת 1">
                <a:extLst>
                  <a:ext uri="{FF2B5EF4-FFF2-40B4-BE49-F238E27FC236}">
                    <a16:creationId xmlns:a16="http://schemas.microsoft.com/office/drawing/2014/main" id="{DDAF7739-F17B-4455-B5A8-21EA316D8E5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03070" y="-26366"/>
                <a:ext cx="22800013" cy="2708815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marR="0" indent="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1pPr>
                <a:lvl2pPr marL="0" marR="0" indent="4572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2pPr>
                <a:lvl3pPr marL="0" marR="0" indent="9144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3pPr>
                <a:lvl4pPr marL="0" marR="0" indent="13716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4pPr>
                <a:lvl5pPr marL="0" marR="0" indent="18288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5pPr>
                <a:lvl6pPr marL="0" marR="0" indent="22860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6pPr>
                <a:lvl7pPr marL="0" marR="0" indent="27432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7pPr>
                <a:lvl8pPr marL="0" marR="0" indent="32004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8pPr>
                <a:lvl9pPr marL="0" marR="0" indent="36576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9pPr>
              </a:lstStyle>
              <a:p>
                <a:pPr algn="ctr" rtl="1" hangingPunct="1">
                  <a:lnSpc>
                    <a:spcPct val="150000"/>
                  </a:lnSpc>
                </a:pPr>
                <a:r>
                  <a:rPr lang="he-IL" sz="6000" u="sng" dirty="0">
                    <a:effectLst/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פונקציית חזקה עם מעריך טבעי</a:t>
                </a:r>
                <a:br>
                  <a:rPr lang="he-IL" sz="6000" u="sng" dirty="0">
                    <a:effectLst/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</a:br>
                <a:r>
                  <a:rPr lang="he-IL" sz="6000" u="sng" dirty="0">
                    <a:effectLst/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הפונקציה:  </a:t>
                </a:r>
                <a14:m>
                  <m:oMath xmlns:m="http://schemas.openxmlformats.org/officeDocument/2006/math">
                    <m:r>
                      <a:rPr lang="en-US" sz="6000" b="0" i="1" u="sng" dirty="0" smtClean="0">
                        <a:effectLst/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𝑓</m:t>
                    </m:r>
                    <m:r>
                      <a:rPr lang="en-US" sz="6000" b="0" i="1" u="sng" dirty="0" smtClean="0">
                        <a:effectLst/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(</m:t>
                    </m:r>
                    <m:r>
                      <a:rPr lang="en-US" sz="6000" b="0" i="1" u="sng" dirty="0" smtClean="0">
                        <a:effectLst/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𝑥</m:t>
                    </m:r>
                    <m:r>
                      <a:rPr lang="en-US" sz="6000" b="0" i="1" u="sng" dirty="0" smtClean="0">
                        <a:effectLst/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)=</m:t>
                    </m:r>
                    <m:sSup>
                      <m:sSupPr>
                        <m:ctrlPr>
                          <a:rPr lang="en-US" sz="6000" b="0" i="1" u="sng" dirty="0" err="1" smtClean="0">
                            <a:effectLst/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</m:ctrlPr>
                      </m:sSupPr>
                      <m:e>
                        <m:r>
                          <a:rPr lang="en-US" sz="6000" i="1" u="sng" dirty="0" err="1" smtClean="0">
                            <a:effectLst/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6000" i="1" u="sng" dirty="0" err="1" smtClean="0">
                            <a:effectLst/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6000" u="sng" dirty="0">
                    <a:effectLst/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 </a:t>
                </a:r>
                <a:endParaRPr lang="he-IL" sz="6000" u="sng" dirty="0">
                  <a:effectLst/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6" name="כותרת 1">
                <a:extLst>
                  <a:ext uri="{FF2B5EF4-FFF2-40B4-BE49-F238E27FC236}">
                    <a16:creationId xmlns:a16="http://schemas.microsoft.com/office/drawing/2014/main" id="{DDAF7739-F17B-4455-B5A8-21EA316D8E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70" y="-26366"/>
                <a:ext cx="22800013" cy="2708815"/>
              </a:xfrm>
              <a:prstGeom prst="rect">
                <a:avLst/>
              </a:prstGeom>
              <a:blipFill>
                <a:blip r:embed="rId3"/>
                <a:stretch>
                  <a:fillRect b="-1441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כותרת 1">
            <a:extLst>
              <a:ext uri="{FF2B5EF4-FFF2-40B4-BE49-F238E27FC236}">
                <a16:creationId xmlns:a16="http://schemas.microsoft.com/office/drawing/2014/main" id="{F02AC180-081D-4242-A60F-8265C2710B79}"/>
              </a:ext>
            </a:extLst>
          </p:cNvPr>
          <p:cNvSpPr txBox="1">
            <a:spLocks/>
          </p:cNvSpPr>
          <p:nvPr/>
        </p:nvSpPr>
        <p:spPr>
          <a:xfrm>
            <a:off x="16120072" y="2155905"/>
            <a:ext cx="7360858" cy="12477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he-IL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דוגמאות </a:t>
            </a:r>
            <a:r>
              <a:rPr lang="en-US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(</a:t>
            </a:r>
            <a:r>
              <a:rPr lang="en-US" dirty="0" err="1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desmos</a:t>
            </a:r>
            <a:r>
              <a:rPr lang="en-US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)</a:t>
            </a:r>
            <a:r>
              <a:rPr lang="he-IL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62D2797-BE03-48D0-8EA0-8CD646A18510}"/>
                  </a:ext>
                </a:extLst>
              </p:cNvPr>
              <p:cNvSpPr txBox="1"/>
              <p:nvPr/>
            </p:nvSpPr>
            <p:spPr>
              <a:xfrm>
                <a:off x="18261566" y="3708727"/>
                <a:ext cx="4432553" cy="646331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 algn="ctr"/>
                <a:r>
                  <a:rPr lang="en-US" sz="4000" dirty="0">
                    <a:latin typeface="Rubik" pitchFamily="2" charset="-79"/>
                    <a:cs typeface="Rubik" pitchFamily="2" charset="-79"/>
                  </a:rPr>
                  <a:t>n</a:t>
                </a:r>
                <a14:m>
                  <m:oMath xmlns:m="http://schemas.openxmlformats.org/officeDocument/2006/math">
                    <m:r>
                      <a:rPr lang="en-US" sz="4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i="1" dirty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he-IL" sz="40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62D2797-BE03-48D0-8EA0-8CD646A185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61566" y="3708727"/>
                <a:ext cx="4432553" cy="646331"/>
              </a:xfrm>
              <a:prstGeom prst="rect">
                <a:avLst/>
              </a:prstGeom>
              <a:blipFill>
                <a:blip r:embed="rId4"/>
                <a:stretch>
                  <a:fillRect t="-25000" b="-37963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15B560D-0935-4428-965A-A906C7A7AF1C}"/>
                  </a:ext>
                </a:extLst>
              </p:cNvPr>
              <p:cNvSpPr txBox="1"/>
              <p:nvPr/>
            </p:nvSpPr>
            <p:spPr>
              <a:xfrm>
                <a:off x="18261567" y="4523033"/>
                <a:ext cx="4432553" cy="646331"/>
              </a:xfrm>
              <a:prstGeom prst="rect">
                <a:avLst/>
              </a:prstGeom>
              <a:noFill/>
              <a:ln>
                <a:solidFill>
                  <a:srgbClr val="D5C2F9"/>
                </a:solidFill>
              </a:ln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he-IL" sz="40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15B560D-0935-4428-965A-A906C7A7AF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61567" y="4523033"/>
                <a:ext cx="4432553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F5459BB-E42F-415F-997C-FD647EF1EB04}"/>
                  </a:ext>
                </a:extLst>
              </p:cNvPr>
              <p:cNvSpPr txBox="1"/>
              <p:nvPr/>
            </p:nvSpPr>
            <p:spPr>
              <a:xfrm>
                <a:off x="12303076" y="3713163"/>
                <a:ext cx="4432553" cy="646331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 algn="ctr"/>
                <a:r>
                  <a:rPr lang="en-US" sz="4000" dirty="0">
                    <a:latin typeface="Rubik" pitchFamily="2" charset="-79"/>
                    <a:cs typeface="Rubik" pitchFamily="2" charset="-79"/>
                  </a:rPr>
                  <a:t>n</a:t>
                </a:r>
                <a14:m>
                  <m:oMath xmlns:m="http://schemas.openxmlformats.org/officeDocument/2006/math">
                    <m:r>
                      <a:rPr lang="en-US" sz="4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i="1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he-IL" sz="40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F5459BB-E42F-415F-997C-FD647EF1EB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3076" y="3713163"/>
                <a:ext cx="4432553" cy="646331"/>
              </a:xfrm>
              <a:prstGeom prst="rect">
                <a:avLst/>
              </a:prstGeom>
              <a:blipFill>
                <a:blip r:embed="rId6"/>
                <a:stretch>
                  <a:fillRect t="-23636" b="-36364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B0DFB4D-638A-464F-AB39-33A7CB860A5F}"/>
                  </a:ext>
                </a:extLst>
              </p:cNvPr>
              <p:cNvSpPr txBox="1"/>
              <p:nvPr/>
            </p:nvSpPr>
            <p:spPr>
              <a:xfrm>
                <a:off x="12303076" y="4508093"/>
                <a:ext cx="4432553" cy="646331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40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e-IL" sz="40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B0DFB4D-638A-464F-AB39-33A7CB860A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03076" y="4508093"/>
                <a:ext cx="4432553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38560EA-1A7A-46E4-8195-644A19460D08}"/>
                  </a:ext>
                </a:extLst>
              </p:cNvPr>
              <p:cNvSpPr txBox="1"/>
              <p:nvPr/>
            </p:nvSpPr>
            <p:spPr>
              <a:xfrm>
                <a:off x="6567386" y="3713164"/>
                <a:ext cx="4432553" cy="646331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 algn="ctr"/>
                <a:r>
                  <a:rPr lang="en-US" sz="4000" dirty="0">
                    <a:latin typeface="Rubik" pitchFamily="2" charset="-79"/>
                    <a:cs typeface="Rubik" pitchFamily="2" charset="-79"/>
                  </a:rPr>
                  <a:t>n</a:t>
                </a:r>
                <a14:m>
                  <m:oMath xmlns:m="http://schemas.openxmlformats.org/officeDocument/2006/math">
                    <m:r>
                      <a:rPr lang="en-US" sz="4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i="1" dirty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he-IL" sz="40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38560EA-1A7A-46E4-8195-644A19460D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386" y="3713164"/>
                <a:ext cx="4432553" cy="646331"/>
              </a:xfrm>
              <a:prstGeom prst="rect">
                <a:avLst/>
              </a:prstGeom>
              <a:blipFill>
                <a:blip r:embed="rId8"/>
                <a:stretch>
                  <a:fillRect t="-23636" b="-36364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E325079-1A3B-473E-B24C-361A7D238C5E}"/>
                  </a:ext>
                </a:extLst>
              </p:cNvPr>
              <p:cNvSpPr txBox="1"/>
              <p:nvPr/>
            </p:nvSpPr>
            <p:spPr>
              <a:xfrm>
                <a:off x="6567385" y="4528168"/>
                <a:ext cx="4432553" cy="646331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40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he-IL" sz="40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E325079-1A3B-473E-B24C-361A7D238C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385" y="4528168"/>
                <a:ext cx="4432553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226EA87-D33A-4513-969C-EFC205253A8F}"/>
                  </a:ext>
                </a:extLst>
              </p:cNvPr>
              <p:cNvSpPr txBox="1"/>
              <p:nvPr/>
            </p:nvSpPr>
            <p:spPr>
              <a:xfrm>
                <a:off x="1069555" y="3713163"/>
                <a:ext cx="4432553" cy="646331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 algn="ctr"/>
                <a:r>
                  <a:rPr lang="en-US" sz="4000" dirty="0">
                    <a:latin typeface="Rubik" pitchFamily="2" charset="-79"/>
                    <a:cs typeface="Rubik" pitchFamily="2" charset="-79"/>
                  </a:rPr>
                  <a:t>n</a:t>
                </a:r>
                <a14:m>
                  <m:oMath xmlns:m="http://schemas.openxmlformats.org/officeDocument/2006/math">
                    <m:r>
                      <a:rPr lang="en-US" sz="40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4000" i="1" dirty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endParaRPr lang="he-IL" sz="40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226EA87-D33A-4513-969C-EFC205253A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555" y="3713163"/>
                <a:ext cx="4432553" cy="646331"/>
              </a:xfrm>
              <a:prstGeom prst="rect">
                <a:avLst/>
              </a:prstGeom>
              <a:blipFill>
                <a:blip r:embed="rId10"/>
                <a:stretch>
                  <a:fillRect t="-23636" b="-36364"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2C8F3C1-326A-462A-8E10-8A13B16F3EAC}"/>
                  </a:ext>
                </a:extLst>
              </p:cNvPr>
              <p:cNvSpPr txBox="1"/>
              <p:nvPr/>
            </p:nvSpPr>
            <p:spPr>
              <a:xfrm>
                <a:off x="1069556" y="4528168"/>
                <a:ext cx="4432553" cy="646331"/>
              </a:xfrm>
              <a:prstGeom prst="rect">
                <a:avLst/>
              </a:prstGeom>
              <a:ln>
                <a:solidFill>
                  <a:srgbClr val="D5C2F9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40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he-IL" sz="40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2C8F3C1-326A-462A-8E10-8A13B16F3E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9556" y="4528168"/>
                <a:ext cx="4432553" cy="6463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D5C2F9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תמונה 23">
            <a:extLst>
              <a:ext uri="{FF2B5EF4-FFF2-40B4-BE49-F238E27FC236}">
                <a16:creationId xmlns:a16="http://schemas.microsoft.com/office/drawing/2014/main" id="{C795A3F9-645E-4A40-A9BE-321245A73EC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279403" y="5437701"/>
            <a:ext cx="4084938" cy="6051196"/>
          </a:xfrm>
          <a:prstGeom prst="rect">
            <a:avLst/>
          </a:prstGeom>
        </p:spPr>
      </p:pic>
      <p:cxnSp>
        <p:nvCxnSpPr>
          <p:cNvPr id="25" name="מחבר חץ ישר 24">
            <a:extLst>
              <a:ext uri="{FF2B5EF4-FFF2-40B4-BE49-F238E27FC236}">
                <a16:creationId xmlns:a16="http://schemas.microsoft.com/office/drawing/2014/main" id="{D5C13199-8A12-4F43-A732-B6DE132FC545}"/>
              </a:ext>
            </a:extLst>
          </p:cNvPr>
          <p:cNvCxnSpPr>
            <a:cxnSpLocks/>
          </p:cNvCxnSpPr>
          <p:nvPr/>
        </p:nvCxnSpPr>
        <p:spPr>
          <a:xfrm flipH="1" flipV="1">
            <a:off x="20339482" y="5467389"/>
            <a:ext cx="19048" cy="605119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מחבר חץ ישר 25">
            <a:extLst>
              <a:ext uri="{FF2B5EF4-FFF2-40B4-BE49-F238E27FC236}">
                <a16:creationId xmlns:a16="http://schemas.microsoft.com/office/drawing/2014/main" id="{91B2C688-37D2-44CD-A65D-C0B263DD8211}"/>
              </a:ext>
            </a:extLst>
          </p:cNvPr>
          <p:cNvCxnSpPr>
            <a:cxnSpLocks/>
          </p:cNvCxnSpPr>
          <p:nvPr/>
        </p:nvCxnSpPr>
        <p:spPr>
          <a:xfrm>
            <a:off x="18279402" y="9507899"/>
            <a:ext cx="4572000" cy="1082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7" name="תמונה 26">
            <a:extLst>
              <a:ext uri="{FF2B5EF4-FFF2-40B4-BE49-F238E27FC236}">
                <a16:creationId xmlns:a16="http://schemas.microsoft.com/office/drawing/2014/main" id="{B0C15889-576A-4323-8DA1-AA9828001D6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460116" y="5467389"/>
            <a:ext cx="4166426" cy="6121788"/>
          </a:xfrm>
          <a:prstGeom prst="rect">
            <a:avLst/>
          </a:prstGeom>
        </p:spPr>
      </p:pic>
      <p:cxnSp>
        <p:nvCxnSpPr>
          <p:cNvPr id="28" name="מחבר חץ ישר 27">
            <a:extLst>
              <a:ext uri="{FF2B5EF4-FFF2-40B4-BE49-F238E27FC236}">
                <a16:creationId xmlns:a16="http://schemas.microsoft.com/office/drawing/2014/main" id="{321E559B-F331-4C09-BD6C-39EA6BA04C40}"/>
              </a:ext>
            </a:extLst>
          </p:cNvPr>
          <p:cNvCxnSpPr>
            <a:cxnSpLocks/>
          </p:cNvCxnSpPr>
          <p:nvPr/>
        </p:nvCxnSpPr>
        <p:spPr>
          <a:xfrm flipH="1" flipV="1">
            <a:off x="14543327" y="5415847"/>
            <a:ext cx="19048" cy="605119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9" name="מחבר חץ ישר 28">
            <a:extLst>
              <a:ext uri="{FF2B5EF4-FFF2-40B4-BE49-F238E27FC236}">
                <a16:creationId xmlns:a16="http://schemas.microsoft.com/office/drawing/2014/main" id="{80C91D82-8F0E-48F3-B355-5780EA2FAC88}"/>
              </a:ext>
            </a:extLst>
          </p:cNvPr>
          <p:cNvCxnSpPr>
            <a:cxnSpLocks/>
          </p:cNvCxnSpPr>
          <p:nvPr/>
        </p:nvCxnSpPr>
        <p:spPr>
          <a:xfrm>
            <a:off x="12451443" y="9524145"/>
            <a:ext cx="4572000" cy="1082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0" name="תמונה 29">
            <a:extLst>
              <a:ext uri="{FF2B5EF4-FFF2-40B4-BE49-F238E27FC236}">
                <a16:creationId xmlns:a16="http://schemas.microsoft.com/office/drawing/2014/main" id="{ED0089B9-21FF-499F-86A4-96219D0D286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529892" y="5437701"/>
            <a:ext cx="4109282" cy="6353466"/>
          </a:xfrm>
          <a:prstGeom prst="rect">
            <a:avLst/>
          </a:prstGeom>
        </p:spPr>
      </p:pic>
      <p:cxnSp>
        <p:nvCxnSpPr>
          <p:cNvPr id="31" name="מחבר חץ ישר 30">
            <a:extLst>
              <a:ext uri="{FF2B5EF4-FFF2-40B4-BE49-F238E27FC236}">
                <a16:creationId xmlns:a16="http://schemas.microsoft.com/office/drawing/2014/main" id="{82BBB8F3-2467-4FC6-B704-1D53E3411E96}"/>
              </a:ext>
            </a:extLst>
          </p:cNvPr>
          <p:cNvCxnSpPr>
            <a:cxnSpLocks/>
          </p:cNvCxnSpPr>
          <p:nvPr/>
        </p:nvCxnSpPr>
        <p:spPr>
          <a:xfrm flipH="1" flipV="1">
            <a:off x="8715367" y="5516772"/>
            <a:ext cx="19048" cy="605119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2" name="מחבר חץ ישר 31">
            <a:extLst>
              <a:ext uri="{FF2B5EF4-FFF2-40B4-BE49-F238E27FC236}">
                <a16:creationId xmlns:a16="http://schemas.microsoft.com/office/drawing/2014/main" id="{D5E34A72-21B0-4AED-A630-D2CDCAF599D5}"/>
              </a:ext>
            </a:extLst>
          </p:cNvPr>
          <p:cNvCxnSpPr>
            <a:cxnSpLocks/>
          </p:cNvCxnSpPr>
          <p:nvPr/>
        </p:nvCxnSpPr>
        <p:spPr>
          <a:xfrm>
            <a:off x="6623483" y="9625070"/>
            <a:ext cx="4572000" cy="1082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33" name="תמונה 32">
            <a:extLst>
              <a:ext uri="{FF2B5EF4-FFF2-40B4-BE49-F238E27FC236}">
                <a16:creationId xmlns:a16="http://schemas.microsoft.com/office/drawing/2014/main" id="{96AF2BE0-A5A2-44F1-8C22-9FF73DF9FA5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29093" y="5598582"/>
            <a:ext cx="4206546" cy="5969386"/>
          </a:xfrm>
          <a:prstGeom prst="rect">
            <a:avLst/>
          </a:prstGeom>
        </p:spPr>
      </p:pic>
      <p:cxnSp>
        <p:nvCxnSpPr>
          <p:cNvPr id="34" name="מחבר חץ ישר 33">
            <a:extLst>
              <a:ext uri="{FF2B5EF4-FFF2-40B4-BE49-F238E27FC236}">
                <a16:creationId xmlns:a16="http://schemas.microsoft.com/office/drawing/2014/main" id="{7F69EEE2-4072-4E93-8220-0A52C460DC77}"/>
              </a:ext>
            </a:extLst>
          </p:cNvPr>
          <p:cNvCxnSpPr>
            <a:cxnSpLocks/>
          </p:cNvCxnSpPr>
          <p:nvPr/>
        </p:nvCxnSpPr>
        <p:spPr>
          <a:xfrm flipH="1" flipV="1">
            <a:off x="3208900" y="5489887"/>
            <a:ext cx="19048" cy="6051196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מחבר חץ ישר 34">
            <a:extLst>
              <a:ext uri="{FF2B5EF4-FFF2-40B4-BE49-F238E27FC236}">
                <a16:creationId xmlns:a16="http://schemas.microsoft.com/office/drawing/2014/main" id="{23E5264E-29CF-423E-B8B9-692CD1D099F3}"/>
              </a:ext>
            </a:extLst>
          </p:cNvPr>
          <p:cNvCxnSpPr>
            <a:cxnSpLocks/>
          </p:cNvCxnSpPr>
          <p:nvPr/>
        </p:nvCxnSpPr>
        <p:spPr>
          <a:xfrm>
            <a:off x="1117016" y="9598185"/>
            <a:ext cx="4572000" cy="1082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2487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168FC396-87AE-78EE-9DF2-FE59F01E1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23703"/>
            <a:ext cx="24384000" cy="18922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0B22DDA3-A8E2-4F26-AAB2-53F9467B2FE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387054" y="432399"/>
                <a:ext cx="15531034" cy="3158940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marR="0" indent="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1pPr>
                <a:lvl2pPr marL="0" marR="0" indent="4572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2pPr>
                <a:lvl3pPr marL="0" marR="0" indent="9144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3pPr>
                <a:lvl4pPr marL="0" marR="0" indent="13716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4pPr>
                <a:lvl5pPr marL="0" marR="0" indent="18288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5pPr>
                <a:lvl6pPr marL="0" marR="0" indent="22860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6pPr>
                <a:lvl7pPr marL="0" marR="0" indent="27432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7pPr>
                <a:lvl8pPr marL="0" marR="0" indent="32004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8pPr>
                <a:lvl9pPr marL="0" marR="0" indent="36576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9pPr>
              </a:lstStyle>
              <a:p>
                <a:pPr algn="ctr" rtl="1" hangingPunct="1">
                  <a:lnSpc>
                    <a:spcPct val="100000"/>
                  </a:lnSpc>
                </a:pPr>
                <a:r>
                  <a:rPr lang="he-IL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הפונקציה:  </a:t>
                </a:r>
                <a14:m>
                  <m:oMath xmlns:m="http://schemas.openxmlformats.org/officeDocument/2006/math">
                    <m:r>
                      <a:rPr lang="en-US" sz="8000" b="0" i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𝑓</m:t>
                    </m:r>
                    <m:r>
                      <a:rPr lang="en-US" sz="8000" b="0" i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(</m:t>
                    </m:r>
                    <m:r>
                      <a:rPr lang="en-US" sz="8000" b="0" i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𝑥</m:t>
                    </m:r>
                    <m:r>
                      <a:rPr lang="en-US" sz="8000" b="0" i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)=</m:t>
                    </m:r>
                    <m:sSup>
                      <m:sSupPr>
                        <m:ctrlPr>
                          <a:rPr lang="en-US" sz="8000" b="0" i="1" u="sng" dirty="0" err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</m:ctrlPr>
                      </m:sSupPr>
                      <m:e>
                        <m:r>
                          <a:rPr lang="en-US" sz="8000" i="1" u="sng" dirty="0" err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8000" i="1" u="sng" dirty="0" err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  </a:t>
                </a:r>
                <a:br>
                  <a:rPr lang="en-US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</a:br>
                <a:r>
                  <a:rPr lang="he-IL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 עבור </a:t>
                </a:r>
                <a:r>
                  <a:rPr lang="en-US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n</a:t>
                </a:r>
                <a:r>
                  <a:rPr lang="he-IL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 זוגי </a:t>
                </a:r>
              </a:p>
            </p:txBody>
          </p:sp>
        </mc:Choice>
        <mc:Fallback xmlns="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0B22DDA3-A8E2-4F26-AAB2-53F9467B2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387054" y="432399"/>
                <a:ext cx="15531034" cy="3158940"/>
              </a:xfrm>
              <a:prstGeom prst="rect">
                <a:avLst/>
              </a:prstGeom>
              <a:blipFill>
                <a:blip r:embed="rId3"/>
                <a:stretch>
                  <a:fillRect t="-8687" b="-19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תמונה 36">
            <a:extLst>
              <a:ext uri="{FF2B5EF4-FFF2-40B4-BE49-F238E27FC236}">
                <a16:creationId xmlns:a16="http://schemas.microsoft.com/office/drawing/2014/main" id="{27E05714-2CD5-4360-86E2-0C698DC60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803" y="3254013"/>
            <a:ext cx="10777660" cy="85696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BBC1D18-33E4-4AAE-9EA3-55EFB51F6B2D}"/>
                  </a:ext>
                </a:extLst>
              </p:cNvPr>
              <p:cNvSpPr txBox="1"/>
              <p:nvPr/>
            </p:nvSpPr>
            <p:spPr>
              <a:xfrm>
                <a:off x="7901593" y="3760250"/>
                <a:ext cx="2078880" cy="701731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FF0000"/>
                </a:solidFill>
              </a:ln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400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4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400" i="1" dirty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he-IL" sz="4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BBC1D18-33E4-4AAE-9EA3-55EFB51F6B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1593" y="3760250"/>
                <a:ext cx="2078880" cy="7017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DF8AC39-DFE0-4BCC-A11F-8F1EE40E9056}"/>
                  </a:ext>
                </a:extLst>
              </p:cNvPr>
              <p:cNvSpPr txBox="1"/>
              <p:nvPr/>
            </p:nvSpPr>
            <p:spPr>
              <a:xfrm>
                <a:off x="3983380" y="7831329"/>
                <a:ext cx="1831316" cy="646330"/>
              </a:xfrm>
              <a:prstGeom prst="rect">
                <a:avLst/>
              </a:prstGeom>
              <a:solidFill>
                <a:schemeClr val="accent3"/>
              </a:solidFill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0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40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DF8AC39-DFE0-4BCC-A11F-8F1EE40E9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3380" y="7831329"/>
                <a:ext cx="1831316" cy="64633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940FDDE-1A46-45BD-B625-AF7A58F00B17}"/>
                  </a:ext>
                </a:extLst>
              </p:cNvPr>
              <p:cNvSpPr txBox="1"/>
              <p:nvPr/>
            </p:nvSpPr>
            <p:spPr>
              <a:xfrm>
                <a:off x="10188075" y="7478838"/>
                <a:ext cx="2334431" cy="70173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4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4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he-IL" sz="44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940FDDE-1A46-45BD-B625-AF7A58F00B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88075" y="7478838"/>
                <a:ext cx="2334431" cy="7017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מחבר חץ ישר 40">
            <a:extLst>
              <a:ext uri="{FF2B5EF4-FFF2-40B4-BE49-F238E27FC236}">
                <a16:creationId xmlns:a16="http://schemas.microsoft.com/office/drawing/2014/main" id="{2D6EF3D8-4C58-4667-855B-E25140E03476}"/>
              </a:ext>
            </a:extLst>
          </p:cNvPr>
          <p:cNvCxnSpPr>
            <a:cxnSpLocks/>
          </p:cNvCxnSpPr>
          <p:nvPr/>
        </p:nvCxnSpPr>
        <p:spPr>
          <a:xfrm flipV="1">
            <a:off x="6399633" y="2767798"/>
            <a:ext cx="0" cy="905590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מחבר חץ ישר 41">
            <a:extLst>
              <a:ext uri="{FF2B5EF4-FFF2-40B4-BE49-F238E27FC236}">
                <a16:creationId xmlns:a16="http://schemas.microsoft.com/office/drawing/2014/main" id="{8105CC72-BAED-4E3D-85C0-B739C44DC903}"/>
              </a:ext>
            </a:extLst>
          </p:cNvPr>
          <p:cNvCxnSpPr>
            <a:cxnSpLocks/>
          </p:cNvCxnSpPr>
          <p:nvPr/>
        </p:nvCxnSpPr>
        <p:spPr>
          <a:xfrm>
            <a:off x="975939" y="10414002"/>
            <a:ext cx="11002108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3" name="טבלה 42">
                <a:extLst>
                  <a:ext uri="{FF2B5EF4-FFF2-40B4-BE49-F238E27FC236}">
                    <a16:creationId xmlns:a16="http://schemas.microsoft.com/office/drawing/2014/main" id="{90D1406E-4C7E-414F-8059-EE596D85EBC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4267978"/>
                  </p:ext>
                </p:extLst>
              </p:nvPr>
            </p:nvGraphicFramePr>
            <p:xfrm>
              <a:off x="13290422" y="189598"/>
              <a:ext cx="10777660" cy="11499772"/>
            </p:xfrm>
            <a:graphic>
              <a:graphicData uri="http://schemas.openxmlformats.org/drawingml/2006/table">
                <a:tbl>
                  <a:tblPr rtl="1" firstRow="1" bandRow="1">
                    <a:tableStyleId>{4C3C2611-4C71-4FC5-86AE-919BDF0F9419}</a:tableStyleId>
                  </a:tblPr>
                  <a:tblGrid>
                    <a:gridCol w="4886947">
                      <a:extLst>
                        <a:ext uri="{9D8B030D-6E8A-4147-A177-3AD203B41FA5}">
                          <a16:colId xmlns:a16="http://schemas.microsoft.com/office/drawing/2014/main" val="3671647313"/>
                        </a:ext>
                      </a:extLst>
                    </a:gridCol>
                    <a:gridCol w="5890713">
                      <a:extLst>
                        <a:ext uri="{9D8B030D-6E8A-4147-A177-3AD203B41FA5}">
                          <a16:colId xmlns:a16="http://schemas.microsoft.com/office/drawing/2014/main" val="952277289"/>
                        </a:ext>
                      </a:extLst>
                    </a:gridCol>
                  </a:tblGrid>
                  <a:tr h="863888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תכונות הפונקציה – עבור</a:t>
                          </a:r>
                          <a:r>
                            <a:rPr lang="en-US" sz="3600" dirty="0">
                              <a:latin typeface="Rubik" pitchFamily="2" charset="-79"/>
                              <a:cs typeface="Rubik" pitchFamily="2" charset="-79"/>
                            </a:rPr>
                            <a:t> n </a:t>
                          </a: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זוגי:</a:t>
                          </a: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 hMerge="1">
                      <a:txBody>
                        <a:bodyPr/>
                        <a:lstStyle/>
                        <a:p>
                          <a:pPr rtl="1"/>
                          <a:endParaRPr lang="he-IL" dirty="0">
                            <a:latin typeface="Calibri Light" panose="020F0302020204030204" pitchFamily="34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166909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הגדרה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511700672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חיתוך עם הצירים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1338490249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חיוביות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18799944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שליליות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4237039035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קיצון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36429794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ירידה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431763660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עליה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387327338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קבועות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277428403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סימטריה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331767557"/>
                      </a:ext>
                    </a:extLst>
                  </a:tr>
                  <a:tr h="143044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עבור ערכי </a:t>
                          </a:r>
                          <a:r>
                            <a:rPr lang="en-US" sz="3200" dirty="0">
                              <a:latin typeface="Rubik" pitchFamily="2" charset="-79"/>
                              <a:cs typeface="Rubik" pitchFamily="2" charset="-79"/>
                            </a:rPr>
                            <a:t>X</a:t>
                          </a:r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 גדולים מאוד </a:t>
                          </a:r>
                          <a14:m>
                            <m:oMath xmlns:m="http://schemas.openxmlformats.org/officeDocument/2006/math">
                              <m:r>
                                <a:rPr lang="en-US" sz="3200" b="0" i="0" smtClean="0"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  <m:r>
                                <a:rPr lang="en-US" sz="3200" b="0" i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766973805"/>
                      </a:ext>
                    </a:extLst>
                  </a:tr>
                  <a:tr h="143044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עבור ערכי </a:t>
                          </a:r>
                          <a:r>
                            <a:rPr lang="en-US" sz="3200" dirty="0">
                              <a:latin typeface="Rubik" pitchFamily="2" charset="-79"/>
                              <a:cs typeface="Rubik" pitchFamily="2" charset="-79"/>
                            </a:rPr>
                            <a:t>X</a:t>
                          </a:r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 קטנים מאוד</a:t>
                          </a:r>
                          <a:br>
                            <a:rPr lang="en-US" sz="3200" dirty="0">
                              <a:latin typeface="Rubik" pitchFamily="2" charset="-79"/>
                              <a:cs typeface="Rubik" pitchFamily="2" charset="-79"/>
                            </a:rPr>
                          </a:br>
                          <a:r>
                            <a:rPr lang="he-IL" sz="3200" baseline="0" dirty="0">
                              <a:latin typeface="Rubik" pitchFamily="2" charset="-79"/>
                              <a:cs typeface="Rubik" pitchFamily="2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he-IL" sz="3200" b="0" i="0" smtClean="0"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→−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  <m:r>
                                <a:rPr lang="en-US" sz="3200" b="0" i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11890411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3" name="טבלה 42">
                <a:extLst>
                  <a:ext uri="{FF2B5EF4-FFF2-40B4-BE49-F238E27FC236}">
                    <a16:creationId xmlns:a16="http://schemas.microsoft.com/office/drawing/2014/main" id="{90D1406E-4C7E-414F-8059-EE596D85EBC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34267978"/>
                  </p:ext>
                </p:extLst>
              </p:nvPr>
            </p:nvGraphicFramePr>
            <p:xfrm>
              <a:off x="13290422" y="189598"/>
              <a:ext cx="10777660" cy="11499772"/>
            </p:xfrm>
            <a:graphic>
              <a:graphicData uri="http://schemas.openxmlformats.org/drawingml/2006/table">
                <a:tbl>
                  <a:tblPr rtl="1" firstRow="1" bandRow="1">
                    <a:tableStyleId>{4C3C2611-4C71-4FC5-86AE-919BDF0F9419}</a:tableStyleId>
                  </a:tblPr>
                  <a:tblGrid>
                    <a:gridCol w="4886947">
                      <a:extLst>
                        <a:ext uri="{9D8B030D-6E8A-4147-A177-3AD203B41FA5}">
                          <a16:colId xmlns:a16="http://schemas.microsoft.com/office/drawing/2014/main" val="3671647313"/>
                        </a:ext>
                      </a:extLst>
                    </a:gridCol>
                    <a:gridCol w="5890713">
                      <a:extLst>
                        <a:ext uri="{9D8B030D-6E8A-4147-A177-3AD203B41FA5}">
                          <a16:colId xmlns:a16="http://schemas.microsoft.com/office/drawing/2014/main" val="952277289"/>
                        </a:ext>
                      </a:extLst>
                    </a:gridCol>
                  </a:tblGrid>
                  <a:tr h="863888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תכונות הפונקציה – עבור</a:t>
                          </a:r>
                          <a:r>
                            <a:rPr lang="en-US" sz="3600" dirty="0">
                              <a:latin typeface="Rubik" pitchFamily="2" charset="-79"/>
                              <a:cs typeface="Rubik" pitchFamily="2" charset="-79"/>
                            </a:rPr>
                            <a:t> n </a:t>
                          </a: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זוגי:</a:t>
                          </a: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 hMerge="1">
                      <a:txBody>
                        <a:bodyPr/>
                        <a:lstStyle/>
                        <a:p>
                          <a:pPr rtl="1"/>
                          <a:endParaRPr lang="he-IL" dirty="0">
                            <a:latin typeface="Calibri Light" panose="020F0302020204030204" pitchFamily="34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166909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הגדרה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511700672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חיתוך עם הצירים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1338490249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חיוביות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18799944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שליליות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4237039035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קיצון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36429794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ירידה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431763660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עליה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387327338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קבועות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277428403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סימטריה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331767557"/>
                      </a:ext>
                    </a:extLst>
                  </a:tr>
                  <a:tr h="1430446"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182880" marR="182880" marT="91440" marB="91440">
                        <a:blipFill>
                          <a:blip r:embed="rId8"/>
                          <a:stretch>
                            <a:fillRect l="-125" t="-609402" r="-121072" b="-1012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766973805"/>
                      </a:ext>
                    </a:extLst>
                  </a:tr>
                  <a:tr h="1430446"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182880" marR="182880" marT="91440" marB="91440">
                        <a:blipFill>
                          <a:blip r:embed="rId8"/>
                          <a:stretch>
                            <a:fillRect l="-125" t="-706383" r="-121072" b="-8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118904111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מלבן 1">
            <a:extLst>
              <a:ext uri="{FF2B5EF4-FFF2-40B4-BE49-F238E27FC236}">
                <a16:creationId xmlns:a16="http://schemas.microsoft.com/office/drawing/2014/main" id="{D67EE880-97E1-4CF9-BEDB-709B96B3D443}"/>
              </a:ext>
            </a:extLst>
          </p:cNvPr>
          <p:cNvSpPr/>
          <p:nvPr/>
        </p:nvSpPr>
        <p:spPr>
          <a:xfrm>
            <a:off x="13594031" y="1184421"/>
            <a:ext cx="52309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he-IL" sz="4000" dirty="0">
                <a:latin typeface="Rubik" pitchFamily="2" charset="-79"/>
                <a:cs typeface="Rubik" pitchFamily="2" charset="-79"/>
              </a:rPr>
              <a:t>כל </a:t>
            </a:r>
            <a:r>
              <a:rPr lang="en-US" sz="4000" dirty="0">
                <a:latin typeface="Rubik" pitchFamily="2" charset="-79"/>
                <a:cs typeface="Rubik" pitchFamily="2" charset="-79"/>
              </a:rPr>
              <a:t>X</a:t>
            </a:r>
            <a:r>
              <a:rPr lang="he-IL" sz="4000" dirty="0">
                <a:latin typeface="Rubik" pitchFamily="2" charset="-79"/>
                <a:cs typeface="Rubik" pitchFamily="2" charset="-79"/>
              </a:rPr>
              <a:t> – הפונקציה רציפה </a:t>
            </a:r>
            <a:endParaRPr lang="he-IL" sz="40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E44F8858-5633-4266-9637-11DC5645178C}"/>
              </a:ext>
            </a:extLst>
          </p:cNvPr>
          <p:cNvSpPr/>
          <p:nvPr/>
        </p:nvSpPr>
        <p:spPr>
          <a:xfrm>
            <a:off x="14710999" y="2069098"/>
            <a:ext cx="31245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he-IL" sz="4000" dirty="0">
                <a:latin typeface="Rubik" pitchFamily="2" charset="-79"/>
                <a:cs typeface="Rubik" pitchFamily="2" charset="-79"/>
              </a:rPr>
              <a:t>הנקודה </a:t>
            </a:r>
            <a:r>
              <a:rPr lang="en-US" sz="4000" dirty="0">
                <a:latin typeface="Rubik" pitchFamily="2" charset="-79"/>
                <a:cs typeface="Rubik" pitchFamily="2" charset="-79"/>
              </a:rPr>
              <a:t>(0,0) </a:t>
            </a:r>
            <a:endParaRPr lang="he-IL" sz="40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מלבן 4">
                <a:extLst>
                  <a:ext uri="{FF2B5EF4-FFF2-40B4-BE49-F238E27FC236}">
                    <a16:creationId xmlns:a16="http://schemas.microsoft.com/office/drawing/2014/main" id="{B80B0A19-4EF3-47E3-B27B-FB9B30A3087F}"/>
                  </a:ext>
                </a:extLst>
              </p:cNvPr>
              <p:cNvSpPr/>
              <p:nvPr/>
            </p:nvSpPr>
            <p:spPr>
              <a:xfrm>
                <a:off x="15465872" y="2826694"/>
                <a:ext cx="1824537" cy="7571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≠</m:t>
                      </m:r>
                      <m:r>
                        <a:rPr lang="en-US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he-IL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5" name="מלבן 4">
                <a:extLst>
                  <a:ext uri="{FF2B5EF4-FFF2-40B4-BE49-F238E27FC236}">
                    <a16:creationId xmlns:a16="http://schemas.microsoft.com/office/drawing/2014/main" id="{B80B0A19-4EF3-47E3-B27B-FB9B30A308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65872" y="2826694"/>
                <a:ext cx="1824537" cy="75713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מלבן 6">
            <a:extLst>
              <a:ext uri="{FF2B5EF4-FFF2-40B4-BE49-F238E27FC236}">
                <a16:creationId xmlns:a16="http://schemas.microsoft.com/office/drawing/2014/main" id="{868615CD-B7CD-4924-B957-3CD1D9D266FA}"/>
              </a:ext>
            </a:extLst>
          </p:cNvPr>
          <p:cNvSpPr/>
          <p:nvPr/>
        </p:nvSpPr>
        <p:spPr>
          <a:xfrm>
            <a:off x="15726177" y="3758884"/>
            <a:ext cx="12218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he-IL" sz="4000" dirty="0">
                <a:latin typeface="Rubik" pitchFamily="2" charset="-79"/>
                <a:cs typeface="Rubik" pitchFamily="2" charset="-79"/>
              </a:rPr>
              <a:t>אף </a:t>
            </a:r>
            <a:r>
              <a:rPr lang="en-US" sz="4000" dirty="0">
                <a:latin typeface="Rubik" pitchFamily="2" charset="-79"/>
                <a:cs typeface="Rubik" pitchFamily="2" charset="-79"/>
              </a:rPr>
              <a:t>X</a:t>
            </a:r>
            <a:endParaRPr lang="he-IL" sz="40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6F96FA0-C7C9-4C6F-9A43-EEB6E6947909}"/>
              </a:ext>
            </a:extLst>
          </p:cNvPr>
          <p:cNvSpPr/>
          <p:nvPr/>
        </p:nvSpPr>
        <p:spPr>
          <a:xfrm>
            <a:off x="14964791" y="4622805"/>
            <a:ext cx="2818400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sz="4400" dirty="0">
                <a:latin typeface="Rubik" pitchFamily="2" charset="-79"/>
                <a:cs typeface="Rubik" pitchFamily="2" charset="-79"/>
              </a:rPr>
              <a:t>(0 , 0) min</a:t>
            </a:r>
            <a:endParaRPr lang="he-IL" sz="44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6EE9B7D3-3BFB-40A2-9FD3-F5A46C61B271}"/>
              </a:ext>
            </a:extLst>
          </p:cNvPr>
          <p:cNvSpPr/>
          <p:nvPr/>
        </p:nvSpPr>
        <p:spPr>
          <a:xfrm>
            <a:off x="15536536" y="5501399"/>
            <a:ext cx="14622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sz="4000" dirty="0">
                <a:latin typeface="Rubik" pitchFamily="2" charset="-79"/>
                <a:cs typeface="Rubik" pitchFamily="2" charset="-79"/>
              </a:rPr>
              <a:t>X &lt; 0 </a:t>
            </a:r>
            <a:endParaRPr lang="he-IL" sz="40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006214B9-11CC-4613-A323-FCA15A2E9DD0}"/>
              </a:ext>
            </a:extLst>
          </p:cNvPr>
          <p:cNvSpPr/>
          <p:nvPr/>
        </p:nvSpPr>
        <p:spPr>
          <a:xfrm>
            <a:off x="15519764" y="6320987"/>
            <a:ext cx="1592104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sz="4400" dirty="0">
                <a:latin typeface="Rubik" pitchFamily="2" charset="-79"/>
                <a:cs typeface="Rubik" pitchFamily="2" charset="-79"/>
              </a:rPr>
              <a:t>X &gt; 0 </a:t>
            </a:r>
            <a:endParaRPr lang="he-IL" sz="44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C236EA29-EA29-44C1-9A05-FB113A8C09AA}"/>
              </a:ext>
            </a:extLst>
          </p:cNvPr>
          <p:cNvSpPr/>
          <p:nvPr/>
        </p:nvSpPr>
        <p:spPr>
          <a:xfrm>
            <a:off x="14024470" y="7219463"/>
            <a:ext cx="4544834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sz="4400" dirty="0">
                <a:latin typeface="Rubik" pitchFamily="2" charset="-79"/>
                <a:cs typeface="Rubik" pitchFamily="2" charset="-79"/>
              </a:rPr>
              <a:t>(0,0) , (1,1) , (-1,1)</a:t>
            </a:r>
            <a:endParaRPr lang="he-IL" sz="44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3A93A44B-072F-4BAB-A41B-DF910568BBDA}"/>
              </a:ext>
            </a:extLst>
          </p:cNvPr>
          <p:cNvSpPr/>
          <p:nvPr/>
        </p:nvSpPr>
        <p:spPr>
          <a:xfrm>
            <a:off x="14964791" y="8040434"/>
            <a:ext cx="2938625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he-IL" sz="4400" dirty="0">
                <a:latin typeface="Rubik" pitchFamily="2" charset="-79"/>
                <a:cs typeface="Rubik" pitchFamily="2" charset="-79"/>
              </a:rPr>
              <a:t>ביחס לציר </a:t>
            </a:r>
            <a:r>
              <a:rPr lang="en-US" sz="4400" dirty="0">
                <a:latin typeface="Rubik" pitchFamily="2" charset="-79"/>
                <a:cs typeface="Rubik" pitchFamily="2" charset="-79"/>
              </a:rPr>
              <a:t>y</a:t>
            </a:r>
            <a:endParaRPr lang="he-IL" sz="44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מלבן 13">
                <a:extLst>
                  <a:ext uri="{FF2B5EF4-FFF2-40B4-BE49-F238E27FC236}">
                    <a16:creationId xmlns:a16="http://schemas.microsoft.com/office/drawing/2014/main" id="{24724472-D695-4B92-AD5B-37F65F5D82E3}"/>
                  </a:ext>
                </a:extLst>
              </p:cNvPr>
              <p:cNvSpPr/>
              <p:nvPr/>
            </p:nvSpPr>
            <p:spPr>
              <a:xfrm>
                <a:off x="13418858" y="9039453"/>
                <a:ext cx="5697613" cy="1089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he-IL" sz="3600" dirty="0">
                    <a:latin typeface="Rubik" pitchFamily="2" charset="-79"/>
                    <a:cs typeface="Rubik" pitchFamily="2" charset="-79"/>
                  </a:rPr>
                  <a:t>ערכי הפונקציה גדולים מאוד </a:t>
                </a:r>
              </a:p>
              <a:p>
                <a:pPr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60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>
                          <a:latin typeface="Cambria Math" panose="02040503050406030204" pitchFamily="18" charset="0"/>
                        </a:rPr>
                        <m:t>)→</m:t>
                      </m:r>
                      <m:r>
                        <a:rPr lang="en-US" sz="360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he-IL" sz="36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14" name="מלבן 13">
                <a:extLst>
                  <a:ext uri="{FF2B5EF4-FFF2-40B4-BE49-F238E27FC236}">
                    <a16:creationId xmlns:a16="http://schemas.microsoft.com/office/drawing/2014/main" id="{24724472-D695-4B92-AD5B-37F65F5D82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8858" y="9039453"/>
                <a:ext cx="5697613" cy="1089529"/>
              </a:xfrm>
              <a:prstGeom prst="rect">
                <a:avLst/>
              </a:prstGeom>
              <a:blipFill>
                <a:blip r:embed="rId10"/>
                <a:stretch>
                  <a:fillRect l="-1070" t="-1396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59FFC500-FF1E-400C-9ACB-21FA8873FCC6}"/>
                  </a:ext>
                </a:extLst>
              </p:cNvPr>
              <p:cNvSpPr/>
              <p:nvPr/>
            </p:nvSpPr>
            <p:spPr>
              <a:xfrm>
                <a:off x="13519730" y="10426270"/>
                <a:ext cx="5495867" cy="1089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he-IL" sz="3600" dirty="0">
                    <a:latin typeface="Rubik" pitchFamily="2" charset="-79"/>
                    <a:cs typeface="Rubik" pitchFamily="2" charset="-79"/>
                  </a:rPr>
                  <a:t>ערכי הפונקציה גדולים מאוד </a:t>
                </a:r>
              </a:p>
              <a:p>
                <a:pPr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60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>
                          <a:latin typeface="Cambria Math" panose="02040503050406030204" pitchFamily="18" charset="0"/>
                        </a:rPr>
                        <m:t>)→</m:t>
                      </m:r>
                      <m:r>
                        <a:rPr lang="en-US" sz="360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he-IL" sz="36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59FFC500-FF1E-400C-9ACB-21FA8873FC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19730" y="10426270"/>
                <a:ext cx="5495867" cy="1089529"/>
              </a:xfrm>
              <a:prstGeom prst="rect">
                <a:avLst/>
              </a:prstGeom>
              <a:blipFill>
                <a:blip r:embed="rId11"/>
                <a:stretch>
                  <a:fillRect l="-3108" t="-13408" r="-111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תמונה 5">
            <a:extLst>
              <a:ext uri="{FF2B5EF4-FFF2-40B4-BE49-F238E27FC236}">
                <a16:creationId xmlns:a16="http://schemas.microsoft.com/office/drawing/2014/main" id="{9DBD349E-4DFD-425E-89AC-05190BA3243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951917" y="1697851"/>
            <a:ext cx="1954547" cy="213989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40991768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2" grpId="0"/>
      <p:bldP spid="4" grpId="0"/>
      <p:bldP spid="5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168FC396-87AE-78EE-9DF2-FE59F01E1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23703"/>
            <a:ext cx="24384000" cy="18922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0B22DDA3-A8E2-4F26-AAB2-53F9467B2FE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387054" y="432399"/>
                <a:ext cx="15531034" cy="3158940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marR="0" indent="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1pPr>
                <a:lvl2pPr marL="0" marR="0" indent="4572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2pPr>
                <a:lvl3pPr marL="0" marR="0" indent="9144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3pPr>
                <a:lvl4pPr marL="0" marR="0" indent="13716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4pPr>
                <a:lvl5pPr marL="0" marR="0" indent="18288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5pPr>
                <a:lvl6pPr marL="0" marR="0" indent="22860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6pPr>
                <a:lvl7pPr marL="0" marR="0" indent="27432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7pPr>
                <a:lvl8pPr marL="0" marR="0" indent="32004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8pPr>
                <a:lvl9pPr marL="0" marR="0" indent="36576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9pPr>
              </a:lstStyle>
              <a:p>
                <a:pPr algn="ctr" rtl="1" hangingPunct="1">
                  <a:lnSpc>
                    <a:spcPct val="100000"/>
                  </a:lnSpc>
                </a:pPr>
                <a:r>
                  <a:rPr lang="he-IL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הפונקציה:  </a:t>
                </a:r>
                <a14:m>
                  <m:oMath xmlns:m="http://schemas.openxmlformats.org/officeDocument/2006/math">
                    <m:r>
                      <a:rPr lang="en-US" sz="8000" b="0" i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𝑓</m:t>
                    </m:r>
                    <m:r>
                      <a:rPr lang="en-US" sz="8000" b="0" i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(</m:t>
                    </m:r>
                    <m:r>
                      <a:rPr lang="en-US" sz="8000" b="0" i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𝑥</m:t>
                    </m:r>
                    <m:r>
                      <a:rPr lang="en-US" sz="8000" b="0" i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)=</m:t>
                    </m:r>
                    <m:sSup>
                      <m:sSupPr>
                        <m:ctrlPr>
                          <a:rPr lang="en-US" sz="8000" b="0" i="1" u="sng" dirty="0" err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</m:ctrlPr>
                      </m:sSupPr>
                      <m:e>
                        <m:r>
                          <a:rPr lang="en-US" sz="8000" i="1" u="sng" dirty="0" err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8000" i="1" u="sng" dirty="0" err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  </a:t>
                </a:r>
                <a:br>
                  <a:rPr lang="en-US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</a:br>
                <a:r>
                  <a:rPr lang="he-IL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 עבור </a:t>
                </a:r>
                <a:r>
                  <a:rPr lang="en-US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n</a:t>
                </a:r>
                <a:r>
                  <a:rPr lang="he-IL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 אי זוגי </a:t>
                </a:r>
              </a:p>
            </p:txBody>
          </p:sp>
        </mc:Choice>
        <mc:Fallback xmlns="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0B22DDA3-A8E2-4F26-AAB2-53F9467B2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387054" y="432399"/>
                <a:ext cx="15531034" cy="3158940"/>
              </a:xfrm>
              <a:prstGeom prst="rect">
                <a:avLst/>
              </a:prstGeom>
              <a:blipFill>
                <a:blip r:embed="rId3"/>
                <a:stretch>
                  <a:fillRect t="-8687" b="-19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3" name="טבלה 42">
                <a:extLst>
                  <a:ext uri="{FF2B5EF4-FFF2-40B4-BE49-F238E27FC236}">
                    <a16:creationId xmlns:a16="http://schemas.microsoft.com/office/drawing/2014/main" id="{90D1406E-4C7E-414F-8059-EE596D85EBC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5726462"/>
                  </p:ext>
                </p:extLst>
              </p:nvPr>
            </p:nvGraphicFramePr>
            <p:xfrm>
              <a:off x="13290422" y="189598"/>
              <a:ext cx="10777660" cy="11499772"/>
            </p:xfrm>
            <a:graphic>
              <a:graphicData uri="http://schemas.openxmlformats.org/drawingml/2006/table">
                <a:tbl>
                  <a:tblPr rtl="1" firstRow="1" bandRow="1">
                    <a:tableStyleId>{4C3C2611-4C71-4FC5-86AE-919BDF0F9419}</a:tableStyleId>
                  </a:tblPr>
                  <a:tblGrid>
                    <a:gridCol w="4886947">
                      <a:extLst>
                        <a:ext uri="{9D8B030D-6E8A-4147-A177-3AD203B41FA5}">
                          <a16:colId xmlns:a16="http://schemas.microsoft.com/office/drawing/2014/main" val="3671647313"/>
                        </a:ext>
                      </a:extLst>
                    </a:gridCol>
                    <a:gridCol w="5890713">
                      <a:extLst>
                        <a:ext uri="{9D8B030D-6E8A-4147-A177-3AD203B41FA5}">
                          <a16:colId xmlns:a16="http://schemas.microsoft.com/office/drawing/2014/main" val="952277289"/>
                        </a:ext>
                      </a:extLst>
                    </a:gridCol>
                  </a:tblGrid>
                  <a:tr h="863888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תכונות הפונקציה – עבור</a:t>
                          </a:r>
                          <a:r>
                            <a:rPr lang="en-US" sz="3600" dirty="0">
                              <a:latin typeface="Rubik" pitchFamily="2" charset="-79"/>
                              <a:cs typeface="Rubik" pitchFamily="2" charset="-79"/>
                            </a:rPr>
                            <a:t> n </a:t>
                          </a: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אי זוגי:</a:t>
                          </a: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 hMerge="1">
                      <a:txBody>
                        <a:bodyPr/>
                        <a:lstStyle/>
                        <a:p>
                          <a:pPr rtl="1"/>
                          <a:endParaRPr lang="he-IL" dirty="0">
                            <a:latin typeface="Calibri Light" panose="020F0302020204030204" pitchFamily="34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166909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הגדרה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511700672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חיתוך עם הצירים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1338490249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חיוביות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18799944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שליליות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4237039035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קיצון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36429794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ירידה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431763660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עליה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387327338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קבועות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277428403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סימטריה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331767557"/>
                      </a:ext>
                    </a:extLst>
                  </a:tr>
                  <a:tr h="143044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עבור ערכי </a:t>
                          </a:r>
                          <a:r>
                            <a:rPr lang="en-US" sz="3200" dirty="0">
                              <a:latin typeface="Rubik" pitchFamily="2" charset="-79"/>
                              <a:cs typeface="Rubik" pitchFamily="2" charset="-79"/>
                            </a:rPr>
                            <a:t>X</a:t>
                          </a:r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 גדולים מאוד </a:t>
                          </a:r>
                          <a14:m>
                            <m:oMath xmlns:m="http://schemas.openxmlformats.org/officeDocument/2006/math">
                              <m:r>
                                <a:rPr lang="en-US" sz="3200" b="0" i="0" smtClean="0"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  <m:r>
                                <a:rPr lang="en-US" sz="3200" b="0" i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766973805"/>
                      </a:ext>
                    </a:extLst>
                  </a:tr>
                  <a:tr h="143044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עבור ערכי </a:t>
                          </a:r>
                          <a:r>
                            <a:rPr lang="en-US" sz="3200" dirty="0">
                              <a:latin typeface="Rubik" pitchFamily="2" charset="-79"/>
                              <a:cs typeface="Rubik" pitchFamily="2" charset="-79"/>
                            </a:rPr>
                            <a:t>X</a:t>
                          </a:r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 קטנים מאוד</a:t>
                          </a:r>
                          <a:br>
                            <a:rPr lang="en-US" sz="3200" dirty="0">
                              <a:latin typeface="Rubik" pitchFamily="2" charset="-79"/>
                              <a:cs typeface="Rubik" pitchFamily="2" charset="-79"/>
                            </a:rPr>
                          </a:br>
                          <a:r>
                            <a:rPr lang="he-IL" sz="3200" baseline="0" dirty="0">
                              <a:latin typeface="Rubik" pitchFamily="2" charset="-79"/>
                              <a:cs typeface="Rubik" pitchFamily="2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he-IL" sz="3200" b="0" i="0" smtClean="0"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→−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  <m:r>
                                <a:rPr lang="en-US" sz="3200" b="0" i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11890411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3" name="טבלה 42">
                <a:extLst>
                  <a:ext uri="{FF2B5EF4-FFF2-40B4-BE49-F238E27FC236}">
                    <a16:creationId xmlns:a16="http://schemas.microsoft.com/office/drawing/2014/main" id="{90D1406E-4C7E-414F-8059-EE596D85EBC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5726462"/>
                  </p:ext>
                </p:extLst>
              </p:nvPr>
            </p:nvGraphicFramePr>
            <p:xfrm>
              <a:off x="13290422" y="189598"/>
              <a:ext cx="10777660" cy="11499772"/>
            </p:xfrm>
            <a:graphic>
              <a:graphicData uri="http://schemas.openxmlformats.org/drawingml/2006/table">
                <a:tbl>
                  <a:tblPr rtl="1" firstRow="1" bandRow="1">
                    <a:tableStyleId>{4C3C2611-4C71-4FC5-86AE-919BDF0F9419}</a:tableStyleId>
                  </a:tblPr>
                  <a:tblGrid>
                    <a:gridCol w="4886947">
                      <a:extLst>
                        <a:ext uri="{9D8B030D-6E8A-4147-A177-3AD203B41FA5}">
                          <a16:colId xmlns:a16="http://schemas.microsoft.com/office/drawing/2014/main" val="3671647313"/>
                        </a:ext>
                      </a:extLst>
                    </a:gridCol>
                    <a:gridCol w="5890713">
                      <a:extLst>
                        <a:ext uri="{9D8B030D-6E8A-4147-A177-3AD203B41FA5}">
                          <a16:colId xmlns:a16="http://schemas.microsoft.com/office/drawing/2014/main" val="952277289"/>
                        </a:ext>
                      </a:extLst>
                    </a:gridCol>
                  </a:tblGrid>
                  <a:tr h="863888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תכונות הפונקציה – עבור</a:t>
                          </a:r>
                          <a:r>
                            <a:rPr lang="en-US" sz="3600" dirty="0">
                              <a:latin typeface="Rubik" pitchFamily="2" charset="-79"/>
                              <a:cs typeface="Rubik" pitchFamily="2" charset="-79"/>
                            </a:rPr>
                            <a:t> n </a:t>
                          </a: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אי זוגי:</a:t>
                          </a: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 hMerge="1">
                      <a:txBody>
                        <a:bodyPr/>
                        <a:lstStyle/>
                        <a:p>
                          <a:pPr rtl="1"/>
                          <a:endParaRPr lang="he-IL" dirty="0">
                            <a:latin typeface="Calibri Light" panose="020F0302020204030204" pitchFamily="34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166909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הגדרה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511700672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חיתוך עם הצירים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1338490249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חיוביות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18799944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שליליות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4237039035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קיצון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36429794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ירידה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431763660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עליה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387327338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קבועות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277428403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סימטריה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331767557"/>
                      </a:ext>
                    </a:extLst>
                  </a:tr>
                  <a:tr h="1430446"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182880" marR="182880" marT="91440" marB="91440">
                        <a:blipFill>
                          <a:blip r:embed="rId4"/>
                          <a:stretch>
                            <a:fillRect l="-125" t="-609402" r="-121072" b="-1012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766973805"/>
                      </a:ext>
                    </a:extLst>
                  </a:tr>
                  <a:tr h="1430446"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182880" marR="182880" marT="91440" marB="91440">
                        <a:blipFill>
                          <a:blip r:embed="rId4"/>
                          <a:stretch>
                            <a:fillRect l="-125" t="-706383" r="-121072" b="-8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118904111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מלבן 1">
            <a:extLst>
              <a:ext uri="{FF2B5EF4-FFF2-40B4-BE49-F238E27FC236}">
                <a16:creationId xmlns:a16="http://schemas.microsoft.com/office/drawing/2014/main" id="{D67EE880-97E1-4CF9-BEDB-709B96B3D443}"/>
              </a:ext>
            </a:extLst>
          </p:cNvPr>
          <p:cNvSpPr/>
          <p:nvPr/>
        </p:nvSpPr>
        <p:spPr>
          <a:xfrm>
            <a:off x="13594031" y="1184421"/>
            <a:ext cx="52309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he-IL" sz="4000" dirty="0">
                <a:latin typeface="Rubik" pitchFamily="2" charset="-79"/>
                <a:cs typeface="Rubik" pitchFamily="2" charset="-79"/>
              </a:rPr>
              <a:t>כל </a:t>
            </a:r>
            <a:r>
              <a:rPr lang="en-US" sz="4000" dirty="0">
                <a:latin typeface="Rubik" pitchFamily="2" charset="-79"/>
                <a:cs typeface="Rubik" pitchFamily="2" charset="-79"/>
              </a:rPr>
              <a:t>X</a:t>
            </a:r>
            <a:r>
              <a:rPr lang="he-IL" sz="4000" dirty="0">
                <a:latin typeface="Rubik" pitchFamily="2" charset="-79"/>
                <a:cs typeface="Rubik" pitchFamily="2" charset="-79"/>
              </a:rPr>
              <a:t> – הפונקציה רציפה </a:t>
            </a:r>
            <a:endParaRPr lang="he-IL" sz="40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E44F8858-5633-4266-9637-11DC5645178C}"/>
              </a:ext>
            </a:extLst>
          </p:cNvPr>
          <p:cNvSpPr/>
          <p:nvPr/>
        </p:nvSpPr>
        <p:spPr>
          <a:xfrm>
            <a:off x="14710999" y="2069098"/>
            <a:ext cx="31245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he-IL" sz="4000" dirty="0">
                <a:latin typeface="Rubik" pitchFamily="2" charset="-79"/>
                <a:cs typeface="Rubik" pitchFamily="2" charset="-79"/>
              </a:rPr>
              <a:t>הנקודה </a:t>
            </a:r>
            <a:r>
              <a:rPr lang="en-US" sz="4000" dirty="0">
                <a:latin typeface="Rubik" pitchFamily="2" charset="-79"/>
                <a:cs typeface="Rubik" pitchFamily="2" charset="-79"/>
              </a:rPr>
              <a:t>(0,0) </a:t>
            </a:r>
            <a:endParaRPr lang="he-IL" sz="40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מלבן 4">
                <a:extLst>
                  <a:ext uri="{FF2B5EF4-FFF2-40B4-BE49-F238E27FC236}">
                    <a16:creationId xmlns:a16="http://schemas.microsoft.com/office/drawing/2014/main" id="{B80B0A19-4EF3-47E3-B27B-FB9B30A3087F}"/>
                  </a:ext>
                </a:extLst>
              </p:cNvPr>
              <p:cNvSpPr/>
              <p:nvPr/>
            </p:nvSpPr>
            <p:spPr>
              <a:xfrm>
                <a:off x="15660570" y="2869502"/>
                <a:ext cx="2098799" cy="7017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4400" dirty="0">
                          <a:latin typeface="Rubik" pitchFamily="2" charset="-79"/>
                          <a:cs typeface="Rubik" pitchFamily="2" charset="-79"/>
                        </a:rPr>
                        <m:t>X</m:t>
                      </m:r>
                      <m:r>
                        <m:rPr>
                          <m:nor/>
                        </m:rPr>
                        <a:rPr lang="en-US" sz="4400" dirty="0">
                          <a:latin typeface="Rubik" pitchFamily="2" charset="-79"/>
                          <a:cs typeface="Rubik" pitchFamily="2" charset="-79"/>
                        </a:rPr>
                        <m:t> &gt; </m:t>
                      </m:r>
                      <m:r>
                        <m:rPr>
                          <m:nor/>
                        </m:rPr>
                        <a:rPr lang="en-US" sz="4400" dirty="0">
                          <a:latin typeface="Rubik" pitchFamily="2" charset="-79"/>
                          <a:cs typeface="Rubik" pitchFamily="2" charset="-79"/>
                        </a:rPr>
                        <m:t>0 </m:t>
                      </m:r>
                    </m:oMath>
                  </m:oMathPara>
                </a14:m>
                <a:endParaRPr lang="he-IL" sz="44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5" name="מלבן 4">
                <a:extLst>
                  <a:ext uri="{FF2B5EF4-FFF2-40B4-BE49-F238E27FC236}">
                    <a16:creationId xmlns:a16="http://schemas.microsoft.com/office/drawing/2014/main" id="{B80B0A19-4EF3-47E3-B27B-FB9B30A308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60570" y="2869502"/>
                <a:ext cx="2098799" cy="7017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מלבן 6">
            <a:extLst>
              <a:ext uri="{FF2B5EF4-FFF2-40B4-BE49-F238E27FC236}">
                <a16:creationId xmlns:a16="http://schemas.microsoft.com/office/drawing/2014/main" id="{868615CD-B7CD-4924-B957-3CD1D9D266FA}"/>
              </a:ext>
            </a:extLst>
          </p:cNvPr>
          <p:cNvSpPr/>
          <p:nvPr/>
        </p:nvSpPr>
        <p:spPr>
          <a:xfrm>
            <a:off x="15605951" y="3758884"/>
            <a:ext cx="14622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sz="4000" dirty="0">
                <a:latin typeface="Rubik" pitchFamily="2" charset="-79"/>
                <a:cs typeface="Rubik" pitchFamily="2" charset="-79"/>
              </a:rPr>
              <a:t>X &lt; 0 </a:t>
            </a:r>
            <a:endParaRPr lang="he-IL" sz="40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6F96FA0-C7C9-4C6F-9A43-EEB6E6947909}"/>
              </a:ext>
            </a:extLst>
          </p:cNvPr>
          <p:cNvSpPr/>
          <p:nvPr/>
        </p:nvSpPr>
        <p:spPr>
          <a:xfrm>
            <a:off x="15981095" y="4622805"/>
            <a:ext cx="785793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he-IL" sz="4400" dirty="0">
                <a:latin typeface="Rubik" pitchFamily="2" charset="-79"/>
                <a:cs typeface="Rubik" pitchFamily="2" charset="-79"/>
              </a:rPr>
              <a:t>אין</a:t>
            </a:r>
            <a:endParaRPr lang="he-IL" sz="44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6EE9B7D3-3BFB-40A2-9FD3-F5A46C61B271}"/>
              </a:ext>
            </a:extLst>
          </p:cNvPr>
          <p:cNvSpPr/>
          <p:nvPr/>
        </p:nvSpPr>
        <p:spPr>
          <a:xfrm>
            <a:off x="15681609" y="5501399"/>
            <a:ext cx="11721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he-IL" sz="4000" dirty="0">
                <a:latin typeface="Rubik" pitchFamily="2" charset="-79"/>
                <a:cs typeface="Rubik" pitchFamily="2" charset="-79"/>
              </a:rPr>
              <a:t>אף </a:t>
            </a:r>
            <a:r>
              <a:rPr lang="en-US" sz="4000" dirty="0">
                <a:latin typeface="Rubik" pitchFamily="2" charset="-79"/>
                <a:cs typeface="Rubik" pitchFamily="2" charset="-79"/>
              </a:rPr>
              <a:t>x</a:t>
            </a:r>
            <a:endParaRPr lang="he-IL" sz="40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006214B9-11CC-4613-A323-FCA15A2E9DD0}"/>
              </a:ext>
            </a:extLst>
          </p:cNvPr>
          <p:cNvSpPr/>
          <p:nvPr/>
        </p:nvSpPr>
        <p:spPr>
          <a:xfrm>
            <a:off x="15703310" y="6320987"/>
            <a:ext cx="1225015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he-IL" sz="4400" dirty="0">
                <a:latin typeface="Rubik" pitchFamily="2" charset="-79"/>
                <a:cs typeface="Rubik" pitchFamily="2" charset="-79"/>
              </a:rPr>
              <a:t>כל </a:t>
            </a:r>
            <a:r>
              <a:rPr lang="en-US" sz="4400" dirty="0">
                <a:latin typeface="Rubik" pitchFamily="2" charset="-79"/>
                <a:cs typeface="Rubik" pitchFamily="2" charset="-79"/>
              </a:rPr>
              <a:t>x</a:t>
            </a:r>
            <a:endParaRPr lang="he-IL" sz="44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C236EA29-EA29-44C1-9A05-FB113A8C09AA}"/>
              </a:ext>
            </a:extLst>
          </p:cNvPr>
          <p:cNvSpPr/>
          <p:nvPr/>
        </p:nvSpPr>
        <p:spPr>
          <a:xfrm>
            <a:off x="13888215" y="7219463"/>
            <a:ext cx="4817344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sz="4400" dirty="0">
                <a:latin typeface="Rubik" pitchFamily="2" charset="-79"/>
                <a:cs typeface="Rubik" pitchFamily="2" charset="-79"/>
              </a:rPr>
              <a:t>(0,0) , (1,1) , (-1,-1)</a:t>
            </a:r>
            <a:endParaRPr lang="he-IL" sz="44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3A93A44B-072F-4BAB-A41B-DF910568BBDA}"/>
              </a:ext>
            </a:extLst>
          </p:cNvPr>
          <p:cNvSpPr/>
          <p:nvPr/>
        </p:nvSpPr>
        <p:spPr>
          <a:xfrm>
            <a:off x="13648997" y="8218482"/>
            <a:ext cx="5237331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he-IL" sz="3600" dirty="0">
                <a:latin typeface="Rubik" pitchFamily="2" charset="-79"/>
                <a:cs typeface="Rubik" pitchFamily="2" charset="-79"/>
              </a:rPr>
              <a:t>ביחס לראשית הצירים (0,0)</a:t>
            </a:r>
            <a:endParaRPr lang="he-IL" sz="36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מלבן 13">
                <a:extLst>
                  <a:ext uri="{FF2B5EF4-FFF2-40B4-BE49-F238E27FC236}">
                    <a16:creationId xmlns:a16="http://schemas.microsoft.com/office/drawing/2014/main" id="{24724472-D695-4B92-AD5B-37F65F5D82E3}"/>
                  </a:ext>
                </a:extLst>
              </p:cNvPr>
              <p:cNvSpPr/>
              <p:nvPr/>
            </p:nvSpPr>
            <p:spPr>
              <a:xfrm>
                <a:off x="13418858" y="9039453"/>
                <a:ext cx="5697613" cy="1089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he-IL" sz="3600" dirty="0">
                    <a:latin typeface="Rubik" pitchFamily="2" charset="-79"/>
                    <a:cs typeface="Rubik" pitchFamily="2" charset="-79"/>
                  </a:rPr>
                  <a:t>ערכי הפונקציה גדולים מאוד </a:t>
                </a:r>
              </a:p>
              <a:p>
                <a:pPr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360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360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3600">
                          <a:latin typeface="Cambria Math" panose="02040503050406030204" pitchFamily="18" charset="0"/>
                        </a:rPr>
                        <m:t>)→</m:t>
                      </m:r>
                      <m:r>
                        <a:rPr lang="en-US" sz="360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he-IL" sz="36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14" name="מלבן 13">
                <a:extLst>
                  <a:ext uri="{FF2B5EF4-FFF2-40B4-BE49-F238E27FC236}">
                    <a16:creationId xmlns:a16="http://schemas.microsoft.com/office/drawing/2014/main" id="{24724472-D695-4B92-AD5B-37F65F5D82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8858" y="9039453"/>
                <a:ext cx="5697613" cy="1089529"/>
              </a:xfrm>
              <a:prstGeom prst="rect">
                <a:avLst/>
              </a:prstGeom>
              <a:blipFill>
                <a:blip r:embed="rId6"/>
                <a:stretch>
                  <a:fillRect l="-1070" t="-1396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59FFC500-FF1E-400C-9ACB-21FA8873FCC6}"/>
                  </a:ext>
                </a:extLst>
              </p:cNvPr>
              <p:cNvSpPr/>
              <p:nvPr/>
            </p:nvSpPr>
            <p:spPr>
              <a:xfrm>
                <a:off x="13519730" y="10426270"/>
                <a:ext cx="5495867" cy="1089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he-IL" sz="3600" dirty="0">
                    <a:latin typeface="Rubik" pitchFamily="2" charset="-79"/>
                    <a:cs typeface="Rubik" pitchFamily="2" charset="-79"/>
                  </a:rPr>
                  <a:t>ערכי הפונקציה קטנים מאוד </a:t>
                </a:r>
              </a:p>
              <a:p>
                <a:pPr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60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360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he-IL" sz="36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he-IL" sz="36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59FFC500-FF1E-400C-9ACB-21FA8873FC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19730" y="10426270"/>
                <a:ext cx="5495867" cy="1089529"/>
              </a:xfrm>
              <a:prstGeom prst="rect">
                <a:avLst/>
              </a:prstGeom>
              <a:blipFill>
                <a:blip r:embed="rId7"/>
                <a:stretch>
                  <a:fillRect l="-2775" t="-13408" r="-77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תמונה 21">
            <a:extLst>
              <a:ext uri="{FF2B5EF4-FFF2-40B4-BE49-F238E27FC236}">
                <a16:creationId xmlns:a16="http://schemas.microsoft.com/office/drawing/2014/main" id="{F76C1951-0358-46AE-BEB2-A9D41573A5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1982" y="3623107"/>
            <a:ext cx="10018144" cy="9518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2F86667-E987-4626-A658-D69A9FC38814}"/>
                  </a:ext>
                </a:extLst>
              </p:cNvPr>
              <p:cNvSpPr txBox="1"/>
              <p:nvPr/>
            </p:nvSpPr>
            <p:spPr>
              <a:xfrm>
                <a:off x="9188463" y="5094255"/>
                <a:ext cx="1771650" cy="646331"/>
              </a:xfrm>
              <a:prstGeom prst="rect">
                <a:avLst/>
              </a:prstGeom>
              <a:solidFill>
                <a:srgbClr val="CE5956"/>
              </a:solidFill>
              <a:ln>
                <a:solidFill>
                  <a:srgbClr val="FF0000"/>
                </a:solidFill>
              </a:ln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he-IL" sz="40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2F86667-E987-4626-A658-D69A9FC38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8463" y="5094255"/>
                <a:ext cx="1771650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B9ECBC8-E133-4BC6-B4DC-66E460A3D100}"/>
                  </a:ext>
                </a:extLst>
              </p:cNvPr>
              <p:cNvSpPr txBox="1"/>
              <p:nvPr/>
            </p:nvSpPr>
            <p:spPr>
              <a:xfrm>
                <a:off x="4022786" y="9190143"/>
                <a:ext cx="1771650" cy="646331"/>
              </a:xfrm>
              <a:prstGeom prst="rect">
                <a:avLst/>
              </a:prstGeom>
              <a:solidFill>
                <a:srgbClr val="5F41A6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40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he-IL" sz="40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B9ECBC8-E133-4BC6-B4DC-66E460A3D1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2786" y="9190143"/>
                <a:ext cx="1771650" cy="6463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36BECDB-94F7-4226-B021-C2D2A073381E}"/>
                  </a:ext>
                </a:extLst>
              </p:cNvPr>
              <p:cNvSpPr txBox="1"/>
              <p:nvPr/>
            </p:nvSpPr>
            <p:spPr>
              <a:xfrm>
                <a:off x="8148477" y="7338870"/>
                <a:ext cx="1771650" cy="652615"/>
              </a:xfrm>
              <a:prstGeom prst="rect">
                <a:avLst/>
              </a:prstGeom>
              <a:solidFill>
                <a:srgbClr val="2B6FB2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40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he-IL" sz="40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36BECDB-94F7-4226-B021-C2D2A07338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8477" y="7338870"/>
                <a:ext cx="1771650" cy="65261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מחבר חץ ישר 25">
            <a:extLst>
              <a:ext uri="{FF2B5EF4-FFF2-40B4-BE49-F238E27FC236}">
                <a16:creationId xmlns:a16="http://schemas.microsoft.com/office/drawing/2014/main" id="{67DCF981-FAAE-4A2E-ADFE-81D499EBECE2}"/>
              </a:ext>
            </a:extLst>
          </p:cNvPr>
          <p:cNvCxnSpPr>
            <a:cxnSpLocks/>
          </p:cNvCxnSpPr>
          <p:nvPr/>
        </p:nvCxnSpPr>
        <p:spPr>
          <a:xfrm flipV="1">
            <a:off x="5794436" y="2914650"/>
            <a:ext cx="0" cy="10531712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מחבר חץ ישר 26">
            <a:extLst>
              <a:ext uri="{FF2B5EF4-FFF2-40B4-BE49-F238E27FC236}">
                <a16:creationId xmlns:a16="http://schemas.microsoft.com/office/drawing/2014/main" id="{D5C9901D-7D0C-4DFC-A3BB-7BD48061E8BD}"/>
              </a:ext>
            </a:extLst>
          </p:cNvPr>
          <p:cNvCxnSpPr>
            <a:cxnSpLocks/>
          </p:cNvCxnSpPr>
          <p:nvPr/>
        </p:nvCxnSpPr>
        <p:spPr>
          <a:xfrm>
            <a:off x="483882" y="8382334"/>
            <a:ext cx="11002108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חץ: ימינה 27">
            <a:extLst>
              <a:ext uri="{FF2B5EF4-FFF2-40B4-BE49-F238E27FC236}">
                <a16:creationId xmlns:a16="http://schemas.microsoft.com/office/drawing/2014/main" id="{7F533883-E72F-4D68-9310-C399589D93E9}"/>
              </a:ext>
            </a:extLst>
          </p:cNvPr>
          <p:cNvSpPr/>
          <p:nvPr/>
        </p:nvSpPr>
        <p:spPr>
          <a:xfrm rot="2517418">
            <a:off x="-247092" y="4355111"/>
            <a:ext cx="6783984" cy="2379095"/>
          </a:xfrm>
          <a:prstGeom prst="rightArrow">
            <a:avLst>
              <a:gd name="adj1" fmla="val 50000"/>
              <a:gd name="adj2" fmla="val 60514"/>
            </a:avLst>
          </a:prstGeom>
          <a:solidFill>
            <a:srgbClr val="F8D9B8"/>
          </a:solidFill>
          <a:ln>
            <a:solidFill>
              <a:srgbClr val="D5C2F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he-IL" sz="2800" dirty="0">
                <a:solidFill>
                  <a:schemeClr val="tx1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עבור </a:t>
            </a:r>
            <a:r>
              <a:rPr lang="en-US" sz="2800" dirty="0">
                <a:solidFill>
                  <a:schemeClr val="tx1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n</a:t>
            </a:r>
            <a:r>
              <a:rPr lang="he-IL" sz="2800" dirty="0">
                <a:solidFill>
                  <a:schemeClr val="tx1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 אי זוגי גדול מ-1 , מתקבלת נקודת "מגלשה" מיוחדת - פיתול </a:t>
            </a:r>
          </a:p>
        </p:txBody>
      </p:sp>
      <p:sp>
        <p:nvSpPr>
          <p:cNvPr id="29" name="אליפסה 28">
            <a:extLst>
              <a:ext uri="{FF2B5EF4-FFF2-40B4-BE49-F238E27FC236}">
                <a16:creationId xmlns:a16="http://schemas.microsoft.com/office/drawing/2014/main" id="{CD638356-B53E-45E0-8502-F83977DA750A}"/>
              </a:ext>
            </a:extLst>
          </p:cNvPr>
          <p:cNvSpPr/>
          <p:nvPr/>
        </p:nvSpPr>
        <p:spPr>
          <a:xfrm>
            <a:off x="5674794" y="8268032"/>
            <a:ext cx="239284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4000">
              <a:latin typeface="Rubik" pitchFamily="2" charset="-79"/>
              <a:cs typeface="Rubik" pitchFamily="2" charset="-79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CE72FF8A-EB67-4E57-BA5B-A54333CDF649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1" t="-1" r="-2753" b="39313"/>
          <a:stretch/>
        </p:blipFill>
        <p:spPr>
          <a:xfrm>
            <a:off x="9861583" y="1903289"/>
            <a:ext cx="3126223" cy="294056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6156772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23" grpId="0" animBg="1"/>
      <p:bldP spid="24" grpId="0" animBg="1"/>
      <p:bldP spid="25" grpId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168FC396-87AE-78EE-9DF2-FE59F01E1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23703"/>
            <a:ext cx="24384000" cy="18922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0B22DDA3-A8E2-4F26-AAB2-53F9467B2FE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387054" y="432399"/>
                <a:ext cx="15531034" cy="3158940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marR="0" indent="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1pPr>
                <a:lvl2pPr marL="0" marR="0" indent="4572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2pPr>
                <a:lvl3pPr marL="0" marR="0" indent="9144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3pPr>
                <a:lvl4pPr marL="0" marR="0" indent="13716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4pPr>
                <a:lvl5pPr marL="0" marR="0" indent="18288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5pPr>
                <a:lvl6pPr marL="0" marR="0" indent="22860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6pPr>
                <a:lvl7pPr marL="0" marR="0" indent="27432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7pPr>
                <a:lvl8pPr marL="0" marR="0" indent="32004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8pPr>
                <a:lvl9pPr marL="0" marR="0" indent="36576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9pPr>
              </a:lstStyle>
              <a:p>
                <a:pPr algn="ctr" rtl="1" hangingPunct="1">
                  <a:lnSpc>
                    <a:spcPct val="100000"/>
                  </a:lnSpc>
                </a:pPr>
                <a:r>
                  <a:rPr lang="he-IL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הפונקציה:  </a:t>
                </a:r>
                <a14:m>
                  <m:oMath xmlns:m="http://schemas.openxmlformats.org/officeDocument/2006/math">
                    <m:r>
                      <a:rPr lang="en-US" sz="8000" b="0" i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𝑓</m:t>
                    </m:r>
                    <m:r>
                      <a:rPr lang="en-US" sz="8000" b="0" i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(</m:t>
                    </m:r>
                    <m:r>
                      <a:rPr lang="en-US" sz="8000" b="0" i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𝑥</m:t>
                    </m:r>
                    <m:r>
                      <a:rPr lang="en-US" sz="8000" b="0" i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)=</m:t>
                    </m:r>
                    <m:sSup>
                      <m:sSupPr>
                        <m:ctrlPr>
                          <a:rPr lang="en-US" sz="8000" b="0" i="1" u="sng" dirty="0" err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</m:ctrlPr>
                      </m:sSupPr>
                      <m:e>
                        <m:r>
                          <a:rPr lang="en-US" sz="8000" b="1" i="1" u="sng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−</m:t>
                        </m:r>
                        <m:r>
                          <a:rPr lang="en-US" sz="8000" i="1" u="sng" dirty="0" err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8000" i="1" u="sng" dirty="0" err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  </a:t>
                </a:r>
                <a:br>
                  <a:rPr lang="en-US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</a:br>
                <a:r>
                  <a:rPr lang="he-IL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 עבור </a:t>
                </a:r>
                <a:r>
                  <a:rPr lang="en-US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n</a:t>
                </a:r>
                <a:r>
                  <a:rPr lang="he-IL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 זוגי </a:t>
                </a:r>
              </a:p>
            </p:txBody>
          </p:sp>
        </mc:Choice>
        <mc:Fallback xmlns="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0B22DDA3-A8E2-4F26-AAB2-53F9467B2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387054" y="432399"/>
                <a:ext cx="15531034" cy="3158940"/>
              </a:xfrm>
              <a:prstGeom prst="rect">
                <a:avLst/>
              </a:prstGeom>
              <a:blipFill>
                <a:blip r:embed="rId3"/>
                <a:stretch>
                  <a:fillRect t="-8687" b="-19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7" name="תמונה 36">
            <a:extLst>
              <a:ext uri="{FF2B5EF4-FFF2-40B4-BE49-F238E27FC236}">
                <a16:creationId xmlns:a16="http://schemas.microsoft.com/office/drawing/2014/main" id="{27E05714-2CD5-4360-86E2-0C698DC608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597897" y="3725672"/>
            <a:ext cx="10777660" cy="85696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BBC1D18-33E4-4AAE-9EA3-55EFB51F6B2D}"/>
                  </a:ext>
                </a:extLst>
              </p:cNvPr>
              <p:cNvSpPr txBox="1"/>
              <p:nvPr/>
            </p:nvSpPr>
            <p:spPr>
              <a:xfrm>
                <a:off x="6873765" y="4231909"/>
                <a:ext cx="2508774" cy="701730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solidFill>
                  <a:srgbClr val="FF0000"/>
                </a:solidFill>
              </a:ln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400" i="1" dirty="0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sz="4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400" i="1" dirty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he-IL" sz="44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BBC1D18-33E4-4AAE-9EA3-55EFB51F6B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3765" y="4231909"/>
                <a:ext cx="2508774" cy="7017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DF8AC39-DFE0-4BCC-A11F-8F1EE40E9056}"/>
                  </a:ext>
                </a:extLst>
              </p:cNvPr>
              <p:cNvSpPr txBox="1"/>
              <p:nvPr/>
            </p:nvSpPr>
            <p:spPr>
              <a:xfrm>
                <a:off x="3452335" y="6982502"/>
                <a:ext cx="2089850" cy="646331"/>
              </a:xfrm>
              <a:prstGeom prst="rect">
                <a:avLst/>
              </a:prstGeom>
              <a:solidFill>
                <a:schemeClr val="accent3"/>
              </a:solidFill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000" i="1" dirty="0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sz="40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he-IL" sz="40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CDF8AC39-DFE0-4BCC-A11F-8F1EE40E90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2335" y="6982502"/>
                <a:ext cx="2089850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/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940FDDE-1A46-45BD-B625-AF7A58F00B17}"/>
                  </a:ext>
                </a:extLst>
              </p:cNvPr>
              <p:cNvSpPr txBox="1"/>
              <p:nvPr/>
            </p:nvSpPr>
            <p:spPr>
              <a:xfrm>
                <a:off x="9775169" y="7950498"/>
                <a:ext cx="2416825" cy="70173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4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44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44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400" b="0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he-IL" sz="4400" dirty="0"/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B940FDDE-1A46-45BD-B625-AF7A58F00B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75169" y="7950498"/>
                <a:ext cx="2416825" cy="7017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מחבר חץ ישר 40">
            <a:extLst>
              <a:ext uri="{FF2B5EF4-FFF2-40B4-BE49-F238E27FC236}">
                <a16:creationId xmlns:a16="http://schemas.microsoft.com/office/drawing/2014/main" id="{2D6EF3D8-4C58-4667-855B-E25140E03476}"/>
              </a:ext>
            </a:extLst>
          </p:cNvPr>
          <p:cNvCxnSpPr>
            <a:cxnSpLocks/>
          </p:cNvCxnSpPr>
          <p:nvPr/>
        </p:nvCxnSpPr>
        <p:spPr>
          <a:xfrm flipV="1">
            <a:off x="5986727" y="3239457"/>
            <a:ext cx="0" cy="9055904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מחבר חץ ישר 41">
            <a:extLst>
              <a:ext uri="{FF2B5EF4-FFF2-40B4-BE49-F238E27FC236}">
                <a16:creationId xmlns:a16="http://schemas.microsoft.com/office/drawing/2014/main" id="{8105CC72-BAED-4E3D-85C0-B739C44DC903}"/>
              </a:ext>
            </a:extLst>
          </p:cNvPr>
          <p:cNvCxnSpPr>
            <a:cxnSpLocks/>
          </p:cNvCxnSpPr>
          <p:nvPr/>
        </p:nvCxnSpPr>
        <p:spPr>
          <a:xfrm>
            <a:off x="520077" y="5144362"/>
            <a:ext cx="11002108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3" name="טבלה 42">
                <a:extLst>
                  <a:ext uri="{FF2B5EF4-FFF2-40B4-BE49-F238E27FC236}">
                    <a16:creationId xmlns:a16="http://schemas.microsoft.com/office/drawing/2014/main" id="{90D1406E-4C7E-414F-8059-EE596D85EBCE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13290422" y="189598"/>
              <a:ext cx="10777660" cy="11499772"/>
            </p:xfrm>
            <a:graphic>
              <a:graphicData uri="http://schemas.openxmlformats.org/drawingml/2006/table">
                <a:tbl>
                  <a:tblPr rtl="1" firstRow="1" bandRow="1">
                    <a:tableStyleId>{4C3C2611-4C71-4FC5-86AE-919BDF0F9419}</a:tableStyleId>
                  </a:tblPr>
                  <a:tblGrid>
                    <a:gridCol w="4886947">
                      <a:extLst>
                        <a:ext uri="{9D8B030D-6E8A-4147-A177-3AD203B41FA5}">
                          <a16:colId xmlns:a16="http://schemas.microsoft.com/office/drawing/2014/main" val="3671647313"/>
                        </a:ext>
                      </a:extLst>
                    </a:gridCol>
                    <a:gridCol w="5890713">
                      <a:extLst>
                        <a:ext uri="{9D8B030D-6E8A-4147-A177-3AD203B41FA5}">
                          <a16:colId xmlns:a16="http://schemas.microsoft.com/office/drawing/2014/main" val="952277289"/>
                        </a:ext>
                      </a:extLst>
                    </a:gridCol>
                  </a:tblGrid>
                  <a:tr h="863888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תכונות הפונקציה – עבור</a:t>
                          </a:r>
                          <a:r>
                            <a:rPr lang="en-US" sz="3600" dirty="0">
                              <a:latin typeface="Rubik" pitchFamily="2" charset="-79"/>
                              <a:cs typeface="Rubik" pitchFamily="2" charset="-79"/>
                            </a:rPr>
                            <a:t> n </a:t>
                          </a: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זוגי:</a:t>
                          </a: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 hMerge="1">
                      <a:txBody>
                        <a:bodyPr/>
                        <a:lstStyle/>
                        <a:p>
                          <a:pPr rtl="1"/>
                          <a:endParaRPr lang="he-IL" dirty="0">
                            <a:latin typeface="Calibri Light" panose="020F0302020204030204" pitchFamily="34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166909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הגדרה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511700672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חיתוך עם הצירים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1338490249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חיוביות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18799944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שליליות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4237039035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קיצון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36429794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ירידה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431763660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עליה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387327338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קבועות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277428403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סימטריה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331767557"/>
                      </a:ext>
                    </a:extLst>
                  </a:tr>
                  <a:tr h="143044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עבור ערכי </a:t>
                          </a:r>
                          <a:r>
                            <a:rPr lang="en-US" sz="3200" dirty="0">
                              <a:latin typeface="Rubik" pitchFamily="2" charset="-79"/>
                              <a:cs typeface="Rubik" pitchFamily="2" charset="-79"/>
                            </a:rPr>
                            <a:t>X</a:t>
                          </a:r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 גדולים מאוד </a:t>
                          </a:r>
                          <a14:m>
                            <m:oMath xmlns:m="http://schemas.openxmlformats.org/officeDocument/2006/math">
                              <m:r>
                                <a:rPr lang="en-US" sz="3200" b="0" i="0" smtClean="0"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  <m:r>
                                <a:rPr lang="en-US" sz="3200" b="0" i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766973805"/>
                      </a:ext>
                    </a:extLst>
                  </a:tr>
                  <a:tr h="143044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עבור ערכי </a:t>
                          </a:r>
                          <a:r>
                            <a:rPr lang="en-US" sz="3200" dirty="0">
                              <a:latin typeface="Rubik" pitchFamily="2" charset="-79"/>
                              <a:cs typeface="Rubik" pitchFamily="2" charset="-79"/>
                            </a:rPr>
                            <a:t>X</a:t>
                          </a:r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 קטנים מאוד</a:t>
                          </a:r>
                          <a:br>
                            <a:rPr lang="en-US" sz="3200" dirty="0">
                              <a:latin typeface="Rubik" pitchFamily="2" charset="-79"/>
                              <a:cs typeface="Rubik" pitchFamily="2" charset="-79"/>
                            </a:rPr>
                          </a:br>
                          <a:r>
                            <a:rPr lang="he-IL" sz="3200" baseline="0" dirty="0">
                              <a:latin typeface="Rubik" pitchFamily="2" charset="-79"/>
                              <a:cs typeface="Rubik" pitchFamily="2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he-IL" sz="3200" b="0" i="0" smtClean="0"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→−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  <m:r>
                                <a:rPr lang="en-US" sz="3200" b="0" i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11890411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3" name="טבלה 42">
                <a:extLst>
                  <a:ext uri="{FF2B5EF4-FFF2-40B4-BE49-F238E27FC236}">
                    <a16:creationId xmlns:a16="http://schemas.microsoft.com/office/drawing/2014/main" id="{90D1406E-4C7E-414F-8059-EE596D85EBCE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13290422" y="189598"/>
              <a:ext cx="10777660" cy="11499772"/>
            </p:xfrm>
            <a:graphic>
              <a:graphicData uri="http://schemas.openxmlformats.org/drawingml/2006/table">
                <a:tbl>
                  <a:tblPr rtl="1" firstRow="1" bandRow="1">
                    <a:tableStyleId>{4C3C2611-4C71-4FC5-86AE-919BDF0F9419}</a:tableStyleId>
                  </a:tblPr>
                  <a:tblGrid>
                    <a:gridCol w="4886947">
                      <a:extLst>
                        <a:ext uri="{9D8B030D-6E8A-4147-A177-3AD203B41FA5}">
                          <a16:colId xmlns:a16="http://schemas.microsoft.com/office/drawing/2014/main" val="3671647313"/>
                        </a:ext>
                      </a:extLst>
                    </a:gridCol>
                    <a:gridCol w="5890713">
                      <a:extLst>
                        <a:ext uri="{9D8B030D-6E8A-4147-A177-3AD203B41FA5}">
                          <a16:colId xmlns:a16="http://schemas.microsoft.com/office/drawing/2014/main" val="952277289"/>
                        </a:ext>
                      </a:extLst>
                    </a:gridCol>
                  </a:tblGrid>
                  <a:tr h="863888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תכונות הפונקציה – עבור</a:t>
                          </a:r>
                          <a:r>
                            <a:rPr lang="en-US" sz="3600" dirty="0">
                              <a:latin typeface="Rubik" pitchFamily="2" charset="-79"/>
                              <a:cs typeface="Rubik" pitchFamily="2" charset="-79"/>
                            </a:rPr>
                            <a:t> n </a:t>
                          </a: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זוגי:</a:t>
                          </a: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 hMerge="1">
                      <a:txBody>
                        <a:bodyPr/>
                        <a:lstStyle/>
                        <a:p>
                          <a:pPr rtl="1"/>
                          <a:endParaRPr lang="he-IL" dirty="0">
                            <a:latin typeface="Calibri Light" panose="020F0302020204030204" pitchFamily="34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166909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הגדרה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511700672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חיתוך עם הצירים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1338490249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חיוביות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18799944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שליליות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4237039035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קיצון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36429794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ירידה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431763660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עליה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387327338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קבועות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277428403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סימטריה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331767557"/>
                      </a:ext>
                    </a:extLst>
                  </a:tr>
                  <a:tr h="1430446"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182880" marR="182880" marT="91440" marB="91440">
                        <a:blipFill>
                          <a:blip r:embed="rId8"/>
                          <a:stretch>
                            <a:fillRect l="-125" t="-609402" r="-121072" b="-1012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766973805"/>
                      </a:ext>
                    </a:extLst>
                  </a:tr>
                  <a:tr h="1430446"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182880" marR="182880" marT="91440" marB="91440">
                        <a:blipFill>
                          <a:blip r:embed="rId8"/>
                          <a:stretch>
                            <a:fillRect l="-125" t="-706383" r="-121072" b="-8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118904111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מלבן 1">
            <a:extLst>
              <a:ext uri="{FF2B5EF4-FFF2-40B4-BE49-F238E27FC236}">
                <a16:creationId xmlns:a16="http://schemas.microsoft.com/office/drawing/2014/main" id="{D67EE880-97E1-4CF9-BEDB-709B96B3D443}"/>
              </a:ext>
            </a:extLst>
          </p:cNvPr>
          <p:cNvSpPr/>
          <p:nvPr/>
        </p:nvSpPr>
        <p:spPr>
          <a:xfrm>
            <a:off x="13594031" y="1184421"/>
            <a:ext cx="52309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he-IL" sz="4000" dirty="0">
                <a:latin typeface="Rubik" pitchFamily="2" charset="-79"/>
                <a:cs typeface="Rubik" pitchFamily="2" charset="-79"/>
              </a:rPr>
              <a:t>כל </a:t>
            </a:r>
            <a:r>
              <a:rPr lang="en-US" sz="4000" dirty="0">
                <a:latin typeface="Rubik" pitchFamily="2" charset="-79"/>
                <a:cs typeface="Rubik" pitchFamily="2" charset="-79"/>
              </a:rPr>
              <a:t>X</a:t>
            </a:r>
            <a:r>
              <a:rPr lang="he-IL" sz="4000" dirty="0">
                <a:latin typeface="Rubik" pitchFamily="2" charset="-79"/>
                <a:cs typeface="Rubik" pitchFamily="2" charset="-79"/>
              </a:rPr>
              <a:t> – הפונקציה רציפה </a:t>
            </a:r>
            <a:endParaRPr lang="he-IL" sz="40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E44F8858-5633-4266-9637-11DC5645178C}"/>
              </a:ext>
            </a:extLst>
          </p:cNvPr>
          <p:cNvSpPr/>
          <p:nvPr/>
        </p:nvSpPr>
        <p:spPr>
          <a:xfrm>
            <a:off x="14710999" y="2069098"/>
            <a:ext cx="31245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he-IL" sz="4000" dirty="0">
                <a:latin typeface="Rubik" pitchFamily="2" charset="-79"/>
                <a:cs typeface="Rubik" pitchFamily="2" charset="-79"/>
              </a:rPr>
              <a:t>הנקודה </a:t>
            </a:r>
            <a:r>
              <a:rPr lang="en-US" sz="4000" dirty="0">
                <a:latin typeface="Rubik" pitchFamily="2" charset="-79"/>
                <a:cs typeface="Rubik" pitchFamily="2" charset="-79"/>
              </a:rPr>
              <a:t>(0,0) </a:t>
            </a:r>
            <a:endParaRPr lang="he-IL" sz="40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5" name="מלבן 4">
            <a:extLst>
              <a:ext uri="{FF2B5EF4-FFF2-40B4-BE49-F238E27FC236}">
                <a16:creationId xmlns:a16="http://schemas.microsoft.com/office/drawing/2014/main" id="{B80B0A19-4EF3-47E3-B27B-FB9B30A3087F}"/>
              </a:ext>
            </a:extLst>
          </p:cNvPr>
          <p:cNvSpPr/>
          <p:nvPr/>
        </p:nvSpPr>
        <p:spPr>
          <a:xfrm>
            <a:off x="15663040" y="2826694"/>
            <a:ext cx="1430200" cy="7571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he-IL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אף </a:t>
            </a:r>
            <a:r>
              <a:rPr lang="en-US" dirty="0"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X</a:t>
            </a:r>
            <a:endParaRPr lang="he-IL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868615CD-B7CD-4924-B957-3CD1D9D266FA}"/>
                  </a:ext>
                </a:extLst>
              </p:cNvPr>
              <p:cNvSpPr/>
              <p:nvPr/>
            </p:nvSpPr>
            <p:spPr>
              <a:xfrm>
                <a:off x="15663040" y="3756453"/>
                <a:ext cx="309700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b="0" i="1" smtClean="0">
                          <a:latin typeface="Cambria Math" panose="02040503050406030204" pitchFamily="18" charset="0"/>
                          <a:cs typeface="Rubik" pitchFamily="2" charset="-79"/>
                        </a:rPr>
                        <m:t>𝑥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≠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Rubik" pitchFamily="2" charset="-79"/>
                        </a:rPr>
                        <m:t>0</m:t>
                      </m:r>
                    </m:oMath>
                  </m:oMathPara>
                </a14:m>
                <a:endParaRPr lang="he-IL" sz="40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7" name="מלבן 6">
                <a:extLst>
                  <a:ext uri="{FF2B5EF4-FFF2-40B4-BE49-F238E27FC236}">
                    <a16:creationId xmlns:a16="http://schemas.microsoft.com/office/drawing/2014/main" id="{868615CD-B7CD-4924-B957-3CD1D9D266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63040" y="3756453"/>
                <a:ext cx="309700" cy="646331"/>
              </a:xfrm>
              <a:prstGeom prst="rect">
                <a:avLst/>
              </a:prstGeom>
              <a:blipFill>
                <a:blip r:embed="rId9"/>
                <a:stretch>
                  <a:fillRect r="-31568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מלבן 8">
            <a:extLst>
              <a:ext uri="{FF2B5EF4-FFF2-40B4-BE49-F238E27FC236}">
                <a16:creationId xmlns:a16="http://schemas.microsoft.com/office/drawing/2014/main" id="{C6F96FA0-C7C9-4C6F-9A43-EEB6E6947909}"/>
              </a:ext>
            </a:extLst>
          </p:cNvPr>
          <p:cNvSpPr/>
          <p:nvPr/>
        </p:nvSpPr>
        <p:spPr>
          <a:xfrm>
            <a:off x="14895862" y="4622805"/>
            <a:ext cx="2956259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sz="4400" dirty="0">
                <a:latin typeface="Rubik" pitchFamily="2" charset="-79"/>
                <a:cs typeface="Rubik" pitchFamily="2" charset="-79"/>
              </a:rPr>
              <a:t>(0 , 0) max</a:t>
            </a:r>
            <a:endParaRPr lang="he-IL" sz="44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6EE9B7D3-3BFB-40A2-9FD3-F5A46C61B271}"/>
              </a:ext>
            </a:extLst>
          </p:cNvPr>
          <p:cNvSpPr/>
          <p:nvPr/>
        </p:nvSpPr>
        <p:spPr>
          <a:xfrm>
            <a:off x="15536536" y="5501399"/>
            <a:ext cx="14622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sz="4000" dirty="0">
                <a:latin typeface="Rubik" pitchFamily="2" charset="-79"/>
                <a:cs typeface="Rubik" pitchFamily="2" charset="-79"/>
              </a:rPr>
              <a:t>X &gt; 0 </a:t>
            </a:r>
            <a:endParaRPr lang="he-IL" sz="40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006214B9-11CC-4613-A323-FCA15A2E9DD0}"/>
              </a:ext>
            </a:extLst>
          </p:cNvPr>
          <p:cNvSpPr/>
          <p:nvPr/>
        </p:nvSpPr>
        <p:spPr>
          <a:xfrm>
            <a:off x="15519764" y="6320987"/>
            <a:ext cx="1592104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sz="4400" dirty="0">
                <a:latin typeface="Rubik" pitchFamily="2" charset="-79"/>
                <a:cs typeface="Rubik" pitchFamily="2" charset="-79"/>
              </a:rPr>
              <a:t>X &lt; 0 </a:t>
            </a:r>
            <a:endParaRPr lang="he-IL" sz="44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C236EA29-EA29-44C1-9A05-FB113A8C09AA}"/>
              </a:ext>
            </a:extLst>
          </p:cNvPr>
          <p:cNvSpPr/>
          <p:nvPr/>
        </p:nvSpPr>
        <p:spPr>
          <a:xfrm>
            <a:off x="13751959" y="7219463"/>
            <a:ext cx="5089856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sz="4400" dirty="0">
                <a:latin typeface="Rubik" pitchFamily="2" charset="-79"/>
                <a:cs typeface="Rubik" pitchFamily="2" charset="-79"/>
              </a:rPr>
              <a:t>(0,0) , (1,-1) , (-1,-1)</a:t>
            </a:r>
            <a:endParaRPr lang="he-IL" sz="44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3A93A44B-072F-4BAB-A41B-DF910568BBDA}"/>
              </a:ext>
            </a:extLst>
          </p:cNvPr>
          <p:cNvSpPr/>
          <p:nvPr/>
        </p:nvSpPr>
        <p:spPr>
          <a:xfrm>
            <a:off x="14964791" y="8040434"/>
            <a:ext cx="2938625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he-IL" sz="4400" dirty="0">
                <a:latin typeface="Rubik" pitchFamily="2" charset="-79"/>
                <a:cs typeface="Rubik" pitchFamily="2" charset="-79"/>
              </a:rPr>
              <a:t>ביחס לציר </a:t>
            </a:r>
            <a:r>
              <a:rPr lang="en-US" sz="4400" dirty="0">
                <a:latin typeface="Rubik" pitchFamily="2" charset="-79"/>
                <a:cs typeface="Rubik" pitchFamily="2" charset="-79"/>
              </a:rPr>
              <a:t>y</a:t>
            </a:r>
            <a:endParaRPr lang="he-IL" sz="44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מלבן 13">
                <a:extLst>
                  <a:ext uri="{FF2B5EF4-FFF2-40B4-BE49-F238E27FC236}">
                    <a16:creationId xmlns:a16="http://schemas.microsoft.com/office/drawing/2014/main" id="{24724472-D695-4B92-AD5B-37F65F5D82E3}"/>
                  </a:ext>
                </a:extLst>
              </p:cNvPr>
              <p:cNvSpPr/>
              <p:nvPr/>
            </p:nvSpPr>
            <p:spPr>
              <a:xfrm>
                <a:off x="13418858" y="9039453"/>
                <a:ext cx="5697613" cy="1089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he-IL" sz="3600" dirty="0">
                    <a:latin typeface="Rubik" pitchFamily="2" charset="-79"/>
                    <a:cs typeface="Rubik" pitchFamily="2" charset="-79"/>
                  </a:rPr>
                  <a:t>ערכי הפונקציה גדולים מאוד </a:t>
                </a:r>
              </a:p>
              <a:p>
                <a:pPr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60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360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he-IL" sz="36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he-IL" sz="36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14" name="מלבן 13">
                <a:extLst>
                  <a:ext uri="{FF2B5EF4-FFF2-40B4-BE49-F238E27FC236}">
                    <a16:creationId xmlns:a16="http://schemas.microsoft.com/office/drawing/2014/main" id="{24724472-D695-4B92-AD5B-37F65F5D82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8858" y="9039453"/>
                <a:ext cx="5697613" cy="1089529"/>
              </a:xfrm>
              <a:prstGeom prst="rect">
                <a:avLst/>
              </a:prstGeom>
              <a:blipFill>
                <a:blip r:embed="rId10"/>
                <a:stretch>
                  <a:fillRect l="-1070" t="-1396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59FFC500-FF1E-400C-9ACB-21FA8873FCC6}"/>
                  </a:ext>
                </a:extLst>
              </p:cNvPr>
              <p:cNvSpPr/>
              <p:nvPr/>
            </p:nvSpPr>
            <p:spPr>
              <a:xfrm>
                <a:off x="13519730" y="10426270"/>
                <a:ext cx="5495867" cy="1089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he-IL" sz="3600" dirty="0">
                    <a:latin typeface="Rubik" pitchFamily="2" charset="-79"/>
                    <a:cs typeface="Rubik" pitchFamily="2" charset="-79"/>
                  </a:rPr>
                  <a:t>ערכי הפונקציה גדולים מאוד </a:t>
                </a:r>
              </a:p>
              <a:p>
                <a:pPr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60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360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36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he-IL" sz="36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59FFC500-FF1E-400C-9ACB-21FA8873FC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19730" y="10426270"/>
                <a:ext cx="5495867" cy="1089529"/>
              </a:xfrm>
              <a:prstGeom prst="rect">
                <a:avLst/>
              </a:prstGeom>
              <a:blipFill>
                <a:blip r:embed="rId11"/>
                <a:stretch>
                  <a:fillRect l="-3108" t="-13408" r="-111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תמונה 5">
            <a:extLst>
              <a:ext uri="{FF2B5EF4-FFF2-40B4-BE49-F238E27FC236}">
                <a16:creationId xmlns:a16="http://schemas.microsoft.com/office/drawing/2014/main" id="{CF1E14E8-9B2F-4191-A343-E4F780048A4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flipH="1">
            <a:off x="466628" y="2422141"/>
            <a:ext cx="2532841" cy="305548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6316214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2" grpId="0"/>
      <p:bldP spid="4" grpId="0"/>
      <p:bldP spid="5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62F70F-77C0-8CBD-9A75-32B3A03EC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168FC396-87AE-78EE-9DF2-FE59F01E1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823703"/>
            <a:ext cx="24384000" cy="18922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0B22DDA3-A8E2-4F26-AAB2-53F9467B2FE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-1387054" y="432399"/>
                <a:ext cx="15531034" cy="3158940"/>
              </a:xfrm>
              <a:prstGeom prst="rect">
                <a:avLst/>
              </a:prstGeom>
            </p:spPr>
            <p:txBody>
              <a:bodyPr>
                <a:noAutofit/>
              </a:bodyPr>
              <a:lstStyle>
                <a:lvl1pPr marL="0" marR="0" indent="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1pPr>
                <a:lvl2pPr marL="0" marR="0" indent="4572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2pPr>
                <a:lvl3pPr marL="0" marR="0" indent="9144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3pPr>
                <a:lvl4pPr marL="0" marR="0" indent="13716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4pPr>
                <a:lvl5pPr marL="0" marR="0" indent="18288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5pPr>
                <a:lvl6pPr marL="0" marR="0" indent="22860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6pPr>
                <a:lvl7pPr marL="0" marR="0" indent="27432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7pPr>
                <a:lvl8pPr marL="0" marR="0" indent="32004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8pPr>
                <a:lvl9pPr marL="0" marR="0" indent="3657600" algn="l" defTabSz="2438338" rtl="0" latinLnBrk="0">
                  <a:lnSpc>
                    <a:spcPct val="8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8500" b="1" i="0" u="none" strike="noStrike" cap="none" spc="-170" baseline="0">
                    <a:solidFill>
                      <a:srgbClr val="000000"/>
                    </a:solidFill>
                    <a:uFillTx/>
                    <a:latin typeface="+mn-lt"/>
                    <a:ea typeface="+mn-ea"/>
                    <a:cs typeface="+mn-cs"/>
                    <a:sym typeface="Helvetica Neue"/>
                  </a:defRPr>
                </a:lvl9pPr>
              </a:lstStyle>
              <a:p>
                <a:pPr algn="ctr" rtl="1" hangingPunct="1">
                  <a:lnSpc>
                    <a:spcPct val="100000"/>
                  </a:lnSpc>
                </a:pPr>
                <a:r>
                  <a:rPr lang="he-IL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הפונקציה:  </a:t>
                </a:r>
                <a14:m>
                  <m:oMath xmlns:m="http://schemas.openxmlformats.org/officeDocument/2006/math">
                    <m:r>
                      <a:rPr lang="en-US" sz="8000" b="0" i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𝑓</m:t>
                    </m:r>
                    <m:r>
                      <a:rPr lang="en-US" sz="8000" b="0" i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(</m:t>
                    </m:r>
                    <m:r>
                      <a:rPr lang="en-US" sz="8000" b="0" i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𝑥</m:t>
                    </m:r>
                    <m:r>
                      <a:rPr lang="en-US" sz="8000" b="0" i="1" u="sng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libri Light" panose="020F0302020204030204" pitchFamily="34" charset="0"/>
                        <a:cs typeface="Calibri Light" panose="020F0302020204030204" pitchFamily="34" charset="0"/>
                      </a:rPr>
                      <m:t>)=</m:t>
                    </m:r>
                    <m:sSup>
                      <m:sSupPr>
                        <m:ctrlPr>
                          <a:rPr lang="en-US" sz="8000" b="0" i="1" u="sng" dirty="0" err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</m:ctrlPr>
                      </m:sSupPr>
                      <m:e>
                        <m:r>
                          <a:rPr lang="en-US" sz="8000" b="1" i="1" u="sng" dirty="0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−</m:t>
                        </m:r>
                        <m:r>
                          <a:rPr lang="en-US" sz="8000" i="1" u="sng" dirty="0" err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𝑥</m:t>
                        </m:r>
                      </m:e>
                      <m:sup>
                        <m:r>
                          <a:rPr lang="en-US" sz="8000" i="1" u="sng" dirty="0" err="1" smtClean="0">
                            <a:effectLst>
                              <a:outerShdw blurRad="38100" dist="38100" dir="2700000" algn="tl">
                                <a:srgbClr val="000000">
                                  <a:alpha val="43137"/>
                                </a:srgbClr>
                              </a:outerShdw>
                            </a:effectLst>
                            <a:latin typeface="Cambria Math" panose="02040503050406030204" pitchFamily="18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  </a:t>
                </a:r>
                <a:br>
                  <a:rPr lang="en-US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</a:br>
                <a:r>
                  <a:rPr lang="he-IL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 עבור </a:t>
                </a:r>
                <a:r>
                  <a:rPr lang="en-US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n</a:t>
                </a:r>
                <a:r>
                  <a:rPr lang="he-IL" sz="8000" u="sng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Rubik" pitchFamily="2" charset="-79"/>
                    <a:ea typeface="Calibri Light" panose="020F0302020204030204" pitchFamily="34" charset="0"/>
                    <a:cs typeface="Rubik" pitchFamily="2" charset="-79"/>
                  </a:rPr>
                  <a:t> אי זוגי </a:t>
                </a:r>
              </a:p>
            </p:txBody>
          </p:sp>
        </mc:Choice>
        <mc:Fallback xmlns="">
          <p:sp>
            <p:nvSpPr>
              <p:cNvPr id="36" name="כותרת 1">
                <a:extLst>
                  <a:ext uri="{FF2B5EF4-FFF2-40B4-BE49-F238E27FC236}">
                    <a16:creationId xmlns:a16="http://schemas.microsoft.com/office/drawing/2014/main" id="{0B22DDA3-A8E2-4F26-AAB2-53F9467B2F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387054" y="432399"/>
                <a:ext cx="15531034" cy="3158940"/>
              </a:xfrm>
              <a:prstGeom prst="rect">
                <a:avLst/>
              </a:prstGeom>
              <a:blipFill>
                <a:blip r:embed="rId3"/>
                <a:stretch>
                  <a:fillRect t="-8687" b="-193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3" name="טבלה 42">
                <a:extLst>
                  <a:ext uri="{FF2B5EF4-FFF2-40B4-BE49-F238E27FC236}">
                    <a16:creationId xmlns:a16="http://schemas.microsoft.com/office/drawing/2014/main" id="{90D1406E-4C7E-414F-8059-EE596D85EBCE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13290422" y="189598"/>
              <a:ext cx="10777660" cy="11499772"/>
            </p:xfrm>
            <a:graphic>
              <a:graphicData uri="http://schemas.openxmlformats.org/drawingml/2006/table">
                <a:tbl>
                  <a:tblPr rtl="1" firstRow="1" bandRow="1">
                    <a:tableStyleId>{4C3C2611-4C71-4FC5-86AE-919BDF0F9419}</a:tableStyleId>
                  </a:tblPr>
                  <a:tblGrid>
                    <a:gridCol w="4886947">
                      <a:extLst>
                        <a:ext uri="{9D8B030D-6E8A-4147-A177-3AD203B41FA5}">
                          <a16:colId xmlns:a16="http://schemas.microsoft.com/office/drawing/2014/main" val="3671647313"/>
                        </a:ext>
                      </a:extLst>
                    </a:gridCol>
                    <a:gridCol w="5890713">
                      <a:extLst>
                        <a:ext uri="{9D8B030D-6E8A-4147-A177-3AD203B41FA5}">
                          <a16:colId xmlns:a16="http://schemas.microsoft.com/office/drawing/2014/main" val="952277289"/>
                        </a:ext>
                      </a:extLst>
                    </a:gridCol>
                  </a:tblGrid>
                  <a:tr h="863888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תכונות הפונקציה – עבור</a:t>
                          </a:r>
                          <a:r>
                            <a:rPr lang="en-US" sz="3600" dirty="0">
                              <a:latin typeface="Rubik" pitchFamily="2" charset="-79"/>
                              <a:cs typeface="Rubik" pitchFamily="2" charset="-79"/>
                            </a:rPr>
                            <a:t> n </a:t>
                          </a: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אי זוגי:</a:t>
                          </a: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 hMerge="1">
                      <a:txBody>
                        <a:bodyPr/>
                        <a:lstStyle/>
                        <a:p>
                          <a:pPr rtl="1"/>
                          <a:endParaRPr lang="he-IL" dirty="0">
                            <a:latin typeface="Calibri Light" panose="020F0302020204030204" pitchFamily="34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166909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הגדרה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511700672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חיתוך עם הצירים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1338490249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חיוביות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18799944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שליליות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4237039035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קיצון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36429794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ירידה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431763660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עליה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387327338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קבועות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277428403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סימטריה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331767557"/>
                      </a:ext>
                    </a:extLst>
                  </a:tr>
                  <a:tr h="143044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עבור ערכי </a:t>
                          </a:r>
                          <a:r>
                            <a:rPr lang="en-US" sz="3200" dirty="0">
                              <a:latin typeface="Rubik" pitchFamily="2" charset="-79"/>
                              <a:cs typeface="Rubik" pitchFamily="2" charset="-79"/>
                            </a:rPr>
                            <a:t>X</a:t>
                          </a:r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 גדולים מאוד </a:t>
                          </a:r>
                          <a14:m>
                            <m:oMath xmlns:m="http://schemas.openxmlformats.org/officeDocument/2006/math">
                              <m:r>
                                <a:rPr lang="en-US" sz="3200" b="0" i="0" smtClean="0"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→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  <m:r>
                                <a:rPr lang="en-US" sz="3200" b="0" i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766973805"/>
                      </a:ext>
                    </a:extLst>
                  </a:tr>
                  <a:tr h="1430446">
                    <a:tc>
                      <a:txBody>
                        <a:bodyPr/>
                        <a:lstStyle/>
                        <a:p>
                          <a:pPr algn="ctr"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עבור ערכי </a:t>
                          </a:r>
                          <a:r>
                            <a:rPr lang="en-US" sz="3200" dirty="0">
                              <a:latin typeface="Rubik" pitchFamily="2" charset="-79"/>
                              <a:cs typeface="Rubik" pitchFamily="2" charset="-79"/>
                            </a:rPr>
                            <a:t>X</a:t>
                          </a:r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 קטנים מאוד</a:t>
                          </a:r>
                          <a:br>
                            <a:rPr lang="en-US" sz="3200" dirty="0">
                              <a:latin typeface="Rubik" pitchFamily="2" charset="-79"/>
                              <a:cs typeface="Rubik" pitchFamily="2" charset="-79"/>
                            </a:rPr>
                          </a:br>
                          <a:r>
                            <a:rPr lang="he-IL" sz="3200" baseline="0" dirty="0">
                              <a:latin typeface="Rubik" pitchFamily="2" charset="-79"/>
                              <a:cs typeface="Rubik" pitchFamily="2" charset="-79"/>
                            </a:rPr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he-IL" sz="3200" b="0" i="0" smtClean="0">
                                  <a:latin typeface="Cambria Math" panose="02040503050406030204" pitchFamily="18" charset="0"/>
                                  <a:cs typeface="+mn-cs"/>
                                </a:rPr>
                                <m:t>(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→−</m:t>
                              </m:r>
                              <m:r>
                                <a:rPr lang="en-US" sz="3200" smtClean="0">
                                  <a:latin typeface="Cambria Math" panose="02040503050406030204" pitchFamily="18" charset="0"/>
                                </a:rPr>
                                <m:t>∞</m:t>
                              </m:r>
                              <m:r>
                                <a:rPr lang="en-US" sz="3200" b="0" i="0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118904111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3" name="טבלה 42">
                <a:extLst>
                  <a:ext uri="{FF2B5EF4-FFF2-40B4-BE49-F238E27FC236}">
                    <a16:creationId xmlns:a16="http://schemas.microsoft.com/office/drawing/2014/main" id="{90D1406E-4C7E-414F-8059-EE596D85EBCE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13290422" y="189598"/>
              <a:ext cx="10777660" cy="11499772"/>
            </p:xfrm>
            <a:graphic>
              <a:graphicData uri="http://schemas.openxmlformats.org/drawingml/2006/table">
                <a:tbl>
                  <a:tblPr rtl="1" firstRow="1" bandRow="1">
                    <a:tableStyleId>{4C3C2611-4C71-4FC5-86AE-919BDF0F9419}</a:tableStyleId>
                  </a:tblPr>
                  <a:tblGrid>
                    <a:gridCol w="4886947">
                      <a:extLst>
                        <a:ext uri="{9D8B030D-6E8A-4147-A177-3AD203B41FA5}">
                          <a16:colId xmlns:a16="http://schemas.microsoft.com/office/drawing/2014/main" val="3671647313"/>
                        </a:ext>
                      </a:extLst>
                    </a:gridCol>
                    <a:gridCol w="5890713">
                      <a:extLst>
                        <a:ext uri="{9D8B030D-6E8A-4147-A177-3AD203B41FA5}">
                          <a16:colId xmlns:a16="http://schemas.microsoft.com/office/drawing/2014/main" val="952277289"/>
                        </a:ext>
                      </a:extLst>
                    </a:gridCol>
                  </a:tblGrid>
                  <a:tr h="863888">
                    <a:tc gridSpan="2">
                      <a:txBody>
                        <a:bodyPr/>
                        <a:lstStyle/>
                        <a:p>
                          <a:pPr marL="0" marR="0" lvl="0" indent="0" algn="ctr" defTabSz="914400" rtl="1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תכונות הפונקציה – עבור</a:t>
                          </a:r>
                          <a:r>
                            <a:rPr lang="en-US" sz="3600" dirty="0">
                              <a:latin typeface="Rubik" pitchFamily="2" charset="-79"/>
                              <a:cs typeface="Rubik" pitchFamily="2" charset="-79"/>
                            </a:rPr>
                            <a:t> n </a:t>
                          </a:r>
                          <a:r>
                            <a:rPr lang="he-IL" sz="3600" dirty="0">
                              <a:latin typeface="Rubik" pitchFamily="2" charset="-79"/>
                              <a:cs typeface="Rubik" pitchFamily="2" charset="-79"/>
                            </a:rPr>
                            <a:t>אי זוגי:</a:t>
                          </a:r>
                          <a:endParaRPr lang="he-IL" sz="36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 hMerge="1">
                      <a:txBody>
                        <a:bodyPr/>
                        <a:lstStyle/>
                        <a:p>
                          <a:pPr rtl="1"/>
                          <a:endParaRPr lang="he-IL" dirty="0">
                            <a:latin typeface="Calibri Light" panose="020F0302020204030204" pitchFamily="34" charset="0"/>
                            <a:ea typeface="Calibri Light" panose="020F0302020204030204" pitchFamily="34" charset="0"/>
                            <a:cs typeface="Calibri Light" panose="020F0302020204030204" pitchFamily="34" charset="0"/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51166909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הגדרה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511700672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חיתוך עם הצירים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1338490249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חיוביות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0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18799944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שליליות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4237039035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קיצון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3364297944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ירידה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431763660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תחום עליה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387327338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נקודות קבועות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277428403"/>
                      </a:ext>
                    </a:extLst>
                  </a:tr>
                  <a:tr h="863888">
                    <a:tc>
                      <a:txBody>
                        <a:bodyPr/>
                        <a:lstStyle/>
                        <a:p>
                          <a:pPr rtl="1"/>
                          <a:r>
                            <a:rPr lang="he-IL" sz="3200" dirty="0">
                              <a:latin typeface="Rubik" pitchFamily="2" charset="-79"/>
                              <a:cs typeface="Rubik" pitchFamily="2" charset="-79"/>
                            </a:rPr>
                            <a:t>סימטריה </a:t>
                          </a:r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2331767557"/>
                      </a:ext>
                    </a:extLst>
                  </a:tr>
                  <a:tr h="1430446"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182880" marR="182880" marT="91440" marB="91440">
                        <a:blipFill>
                          <a:blip r:embed="rId4"/>
                          <a:stretch>
                            <a:fillRect l="-125" t="-609402" r="-121072" b="-10128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766973805"/>
                      </a:ext>
                    </a:extLst>
                  </a:tr>
                  <a:tr h="1430446">
                    <a:tc>
                      <a:txBody>
                        <a:bodyPr/>
                        <a:lstStyle/>
                        <a:p>
                          <a:endParaRPr lang="he-IL"/>
                        </a:p>
                      </a:txBody>
                      <a:tcPr marL="182880" marR="182880" marT="91440" marB="91440">
                        <a:blipFill>
                          <a:blip r:embed="rId4"/>
                          <a:stretch>
                            <a:fillRect l="-125" t="-706383" r="-121072" b="-8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1"/>
                          <a:endParaRPr lang="he-IL" sz="3200" dirty="0">
                            <a:latin typeface="Rubik" pitchFamily="2" charset="-79"/>
                            <a:ea typeface="Calibri Light" panose="020F0302020204030204" pitchFamily="34" charset="0"/>
                            <a:cs typeface="Rubik" pitchFamily="2" charset="-79"/>
                          </a:endParaRPr>
                        </a:p>
                      </a:txBody>
                      <a:tcPr marL="182880" marR="182880" marT="91440" marB="91440"/>
                    </a:tc>
                    <a:extLst>
                      <a:ext uri="{0D108BD9-81ED-4DB2-BD59-A6C34878D82A}">
                        <a16:rowId xmlns:a16="http://schemas.microsoft.com/office/drawing/2014/main" val="118904111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" name="מלבן 1">
            <a:extLst>
              <a:ext uri="{FF2B5EF4-FFF2-40B4-BE49-F238E27FC236}">
                <a16:creationId xmlns:a16="http://schemas.microsoft.com/office/drawing/2014/main" id="{D67EE880-97E1-4CF9-BEDB-709B96B3D443}"/>
              </a:ext>
            </a:extLst>
          </p:cNvPr>
          <p:cNvSpPr/>
          <p:nvPr/>
        </p:nvSpPr>
        <p:spPr>
          <a:xfrm>
            <a:off x="13594031" y="1184421"/>
            <a:ext cx="523092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he-IL" sz="4000" dirty="0">
                <a:latin typeface="Rubik" pitchFamily="2" charset="-79"/>
                <a:cs typeface="Rubik" pitchFamily="2" charset="-79"/>
              </a:rPr>
              <a:t>כל </a:t>
            </a:r>
            <a:r>
              <a:rPr lang="en-US" sz="4000" dirty="0">
                <a:latin typeface="Rubik" pitchFamily="2" charset="-79"/>
                <a:cs typeface="Rubik" pitchFamily="2" charset="-79"/>
              </a:rPr>
              <a:t>X</a:t>
            </a:r>
            <a:r>
              <a:rPr lang="he-IL" sz="4000" dirty="0">
                <a:latin typeface="Rubik" pitchFamily="2" charset="-79"/>
                <a:cs typeface="Rubik" pitchFamily="2" charset="-79"/>
              </a:rPr>
              <a:t> – הפונקציה רציפה </a:t>
            </a:r>
            <a:endParaRPr lang="he-IL" sz="40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4" name="מלבן 3">
            <a:extLst>
              <a:ext uri="{FF2B5EF4-FFF2-40B4-BE49-F238E27FC236}">
                <a16:creationId xmlns:a16="http://schemas.microsoft.com/office/drawing/2014/main" id="{E44F8858-5633-4266-9637-11DC5645178C}"/>
              </a:ext>
            </a:extLst>
          </p:cNvPr>
          <p:cNvSpPr/>
          <p:nvPr/>
        </p:nvSpPr>
        <p:spPr>
          <a:xfrm>
            <a:off x="14710999" y="2069098"/>
            <a:ext cx="312457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he-IL" sz="4000" dirty="0">
                <a:latin typeface="Rubik" pitchFamily="2" charset="-79"/>
                <a:cs typeface="Rubik" pitchFamily="2" charset="-79"/>
              </a:rPr>
              <a:t>הנקודה </a:t>
            </a:r>
            <a:r>
              <a:rPr lang="en-US" sz="4000" dirty="0">
                <a:latin typeface="Rubik" pitchFamily="2" charset="-79"/>
                <a:cs typeface="Rubik" pitchFamily="2" charset="-79"/>
              </a:rPr>
              <a:t>(0,0) </a:t>
            </a:r>
            <a:endParaRPr lang="he-IL" sz="40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מלבן 4">
                <a:extLst>
                  <a:ext uri="{FF2B5EF4-FFF2-40B4-BE49-F238E27FC236}">
                    <a16:creationId xmlns:a16="http://schemas.microsoft.com/office/drawing/2014/main" id="{B80B0A19-4EF3-47E3-B27B-FB9B30A3087F}"/>
                  </a:ext>
                </a:extLst>
              </p:cNvPr>
              <p:cNvSpPr/>
              <p:nvPr/>
            </p:nvSpPr>
            <p:spPr>
              <a:xfrm>
                <a:off x="15660570" y="2869502"/>
                <a:ext cx="2098799" cy="75713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rtl="1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dirty="0">
                          <a:latin typeface="Rubik" pitchFamily="2" charset="-79"/>
                          <a:cs typeface="Rubik" pitchFamily="2" charset="-79"/>
                        </a:rPr>
                        <m:t>X</m:t>
                      </m:r>
                      <m:r>
                        <m:rPr>
                          <m:nor/>
                        </m:rPr>
                        <a:rPr lang="en-US" dirty="0">
                          <a:latin typeface="Rubik" pitchFamily="2" charset="-79"/>
                          <a:cs typeface="Rubik" pitchFamily="2" charset="-79"/>
                        </a:rPr>
                        <m:t> &lt; </m:t>
                      </m:r>
                      <m:r>
                        <m:rPr>
                          <m:nor/>
                        </m:rPr>
                        <a:rPr lang="en-US" dirty="0">
                          <a:latin typeface="Rubik" pitchFamily="2" charset="-79"/>
                          <a:cs typeface="Rubik" pitchFamily="2" charset="-79"/>
                        </a:rPr>
                        <m:t>0 </m:t>
                      </m:r>
                    </m:oMath>
                  </m:oMathPara>
                </a14:m>
                <a:endParaRPr lang="he-IL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5" name="מלבן 4">
                <a:extLst>
                  <a:ext uri="{FF2B5EF4-FFF2-40B4-BE49-F238E27FC236}">
                    <a16:creationId xmlns:a16="http://schemas.microsoft.com/office/drawing/2014/main" id="{B80B0A19-4EF3-47E3-B27B-FB9B30A308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60570" y="2869502"/>
                <a:ext cx="2098799" cy="75713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מלבן 6">
            <a:extLst>
              <a:ext uri="{FF2B5EF4-FFF2-40B4-BE49-F238E27FC236}">
                <a16:creationId xmlns:a16="http://schemas.microsoft.com/office/drawing/2014/main" id="{868615CD-B7CD-4924-B957-3CD1D9D266FA}"/>
              </a:ext>
            </a:extLst>
          </p:cNvPr>
          <p:cNvSpPr/>
          <p:nvPr/>
        </p:nvSpPr>
        <p:spPr>
          <a:xfrm>
            <a:off x="15605951" y="3758884"/>
            <a:ext cx="146226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sz="4000" dirty="0">
                <a:latin typeface="Rubik" pitchFamily="2" charset="-79"/>
                <a:cs typeface="Rubik" pitchFamily="2" charset="-79"/>
              </a:rPr>
              <a:t>X &gt; 0 </a:t>
            </a:r>
            <a:endParaRPr lang="he-IL" sz="40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9" name="מלבן 8">
            <a:extLst>
              <a:ext uri="{FF2B5EF4-FFF2-40B4-BE49-F238E27FC236}">
                <a16:creationId xmlns:a16="http://schemas.microsoft.com/office/drawing/2014/main" id="{C6F96FA0-C7C9-4C6F-9A43-EEB6E6947909}"/>
              </a:ext>
            </a:extLst>
          </p:cNvPr>
          <p:cNvSpPr/>
          <p:nvPr/>
        </p:nvSpPr>
        <p:spPr>
          <a:xfrm>
            <a:off x="15981095" y="4622805"/>
            <a:ext cx="785793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he-IL" sz="4400" dirty="0">
                <a:latin typeface="Rubik" pitchFamily="2" charset="-79"/>
                <a:cs typeface="Rubik" pitchFamily="2" charset="-79"/>
              </a:rPr>
              <a:t>אין</a:t>
            </a:r>
            <a:endParaRPr lang="he-IL" sz="44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10" name="מלבן 9">
            <a:extLst>
              <a:ext uri="{FF2B5EF4-FFF2-40B4-BE49-F238E27FC236}">
                <a16:creationId xmlns:a16="http://schemas.microsoft.com/office/drawing/2014/main" id="{6EE9B7D3-3BFB-40A2-9FD3-F5A46C61B271}"/>
              </a:ext>
            </a:extLst>
          </p:cNvPr>
          <p:cNvSpPr/>
          <p:nvPr/>
        </p:nvSpPr>
        <p:spPr>
          <a:xfrm>
            <a:off x="15702448" y="5501399"/>
            <a:ext cx="11304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he-IL" sz="4000" dirty="0">
                <a:latin typeface="Rubik" pitchFamily="2" charset="-79"/>
                <a:cs typeface="Rubik" pitchFamily="2" charset="-79"/>
              </a:rPr>
              <a:t>כל </a:t>
            </a:r>
            <a:r>
              <a:rPr lang="en-US" sz="4000" dirty="0">
                <a:latin typeface="Rubik" pitchFamily="2" charset="-79"/>
                <a:cs typeface="Rubik" pitchFamily="2" charset="-79"/>
              </a:rPr>
              <a:t>x</a:t>
            </a:r>
            <a:endParaRPr lang="he-IL" sz="40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11" name="מלבן 10">
            <a:extLst>
              <a:ext uri="{FF2B5EF4-FFF2-40B4-BE49-F238E27FC236}">
                <a16:creationId xmlns:a16="http://schemas.microsoft.com/office/drawing/2014/main" id="{006214B9-11CC-4613-A323-FCA15A2E9DD0}"/>
              </a:ext>
            </a:extLst>
          </p:cNvPr>
          <p:cNvSpPr/>
          <p:nvPr/>
        </p:nvSpPr>
        <p:spPr>
          <a:xfrm>
            <a:off x="15679265" y="6320987"/>
            <a:ext cx="1273105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he-IL" sz="4400" dirty="0">
                <a:latin typeface="Rubik" pitchFamily="2" charset="-79"/>
                <a:cs typeface="Rubik" pitchFamily="2" charset="-79"/>
              </a:rPr>
              <a:t>אף </a:t>
            </a:r>
            <a:r>
              <a:rPr lang="en-US" sz="4400" dirty="0">
                <a:latin typeface="Rubik" pitchFamily="2" charset="-79"/>
                <a:cs typeface="Rubik" pitchFamily="2" charset="-79"/>
              </a:rPr>
              <a:t>x</a:t>
            </a:r>
            <a:endParaRPr lang="he-IL" sz="44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12" name="מלבן 11">
            <a:extLst>
              <a:ext uri="{FF2B5EF4-FFF2-40B4-BE49-F238E27FC236}">
                <a16:creationId xmlns:a16="http://schemas.microsoft.com/office/drawing/2014/main" id="{C236EA29-EA29-44C1-9A05-FB113A8C09AA}"/>
              </a:ext>
            </a:extLst>
          </p:cNvPr>
          <p:cNvSpPr/>
          <p:nvPr/>
        </p:nvSpPr>
        <p:spPr>
          <a:xfrm>
            <a:off x="13888215" y="7219463"/>
            <a:ext cx="4817344" cy="701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sz="4400" dirty="0">
                <a:latin typeface="Rubik" pitchFamily="2" charset="-79"/>
                <a:cs typeface="Rubik" pitchFamily="2" charset="-79"/>
              </a:rPr>
              <a:t>(0,0) , (-1,1) , (1,-1)</a:t>
            </a:r>
            <a:endParaRPr lang="he-IL" sz="44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3A93A44B-072F-4BAB-A41B-DF910568BBDA}"/>
              </a:ext>
            </a:extLst>
          </p:cNvPr>
          <p:cNvSpPr/>
          <p:nvPr/>
        </p:nvSpPr>
        <p:spPr>
          <a:xfrm>
            <a:off x="13648997" y="8218482"/>
            <a:ext cx="5237331" cy="5909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he-IL" sz="3600" dirty="0">
                <a:latin typeface="Rubik" pitchFamily="2" charset="-79"/>
                <a:cs typeface="Rubik" pitchFamily="2" charset="-79"/>
              </a:rPr>
              <a:t>ביחס לראשית הצירים (0,0)</a:t>
            </a:r>
            <a:endParaRPr lang="he-IL" sz="3600" dirty="0">
              <a:latin typeface="Rubik" pitchFamily="2" charset="-79"/>
              <a:ea typeface="Calibri Light" panose="020F0302020204030204" pitchFamily="34" charset="0"/>
              <a:cs typeface="Rubik" pitchFamily="2" charset="-79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מלבן 13">
                <a:extLst>
                  <a:ext uri="{FF2B5EF4-FFF2-40B4-BE49-F238E27FC236}">
                    <a16:creationId xmlns:a16="http://schemas.microsoft.com/office/drawing/2014/main" id="{24724472-D695-4B92-AD5B-37F65F5D82E3}"/>
                  </a:ext>
                </a:extLst>
              </p:cNvPr>
              <p:cNvSpPr/>
              <p:nvPr/>
            </p:nvSpPr>
            <p:spPr>
              <a:xfrm>
                <a:off x="13418858" y="9039453"/>
                <a:ext cx="5697613" cy="1089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he-IL" sz="3600" dirty="0">
                    <a:latin typeface="Rubik" pitchFamily="2" charset="-79"/>
                    <a:cs typeface="Rubik" pitchFamily="2" charset="-79"/>
                  </a:rPr>
                  <a:t>ערכי הפונקציה גדולים מאוד </a:t>
                </a:r>
              </a:p>
              <a:p>
                <a:pPr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60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360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he-IL" sz="3600" b="0" i="0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360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he-IL" sz="36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14" name="מלבן 13">
                <a:extLst>
                  <a:ext uri="{FF2B5EF4-FFF2-40B4-BE49-F238E27FC236}">
                    <a16:creationId xmlns:a16="http://schemas.microsoft.com/office/drawing/2014/main" id="{24724472-D695-4B92-AD5B-37F65F5D82E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8858" y="9039453"/>
                <a:ext cx="5697613" cy="1089529"/>
              </a:xfrm>
              <a:prstGeom prst="rect">
                <a:avLst/>
              </a:prstGeom>
              <a:blipFill>
                <a:blip r:embed="rId6"/>
                <a:stretch>
                  <a:fillRect l="-1070" t="-1396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59FFC500-FF1E-400C-9ACB-21FA8873FCC6}"/>
                  </a:ext>
                </a:extLst>
              </p:cNvPr>
              <p:cNvSpPr/>
              <p:nvPr/>
            </p:nvSpPr>
            <p:spPr>
              <a:xfrm>
                <a:off x="13519730" y="10426270"/>
                <a:ext cx="5495867" cy="10895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 rtl="1"/>
                <a:r>
                  <a:rPr lang="he-IL" sz="3600" dirty="0">
                    <a:latin typeface="Rubik" pitchFamily="2" charset="-79"/>
                    <a:cs typeface="Rubik" pitchFamily="2" charset="-79"/>
                  </a:rPr>
                  <a:t>ערכי הפונקציה קטנים מאוד </a:t>
                </a:r>
              </a:p>
              <a:p>
                <a:pPr algn="ctr" rtl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60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60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360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sz="3600">
                          <a:latin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he-IL" sz="3600" dirty="0">
                  <a:latin typeface="Rubik" pitchFamily="2" charset="-79"/>
                  <a:ea typeface="Calibri Light" panose="020F0302020204030204" pitchFamily="34" charset="0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15" name="מלבן 14">
                <a:extLst>
                  <a:ext uri="{FF2B5EF4-FFF2-40B4-BE49-F238E27FC236}">
                    <a16:creationId xmlns:a16="http://schemas.microsoft.com/office/drawing/2014/main" id="{59FFC500-FF1E-400C-9ACB-21FA8873FCC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19730" y="10426270"/>
                <a:ext cx="5495867" cy="1089529"/>
              </a:xfrm>
              <a:prstGeom prst="rect">
                <a:avLst/>
              </a:prstGeom>
              <a:blipFill>
                <a:blip r:embed="rId7"/>
                <a:stretch>
                  <a:fillRect l="-2775" t="-13408" r="-77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2" name="תמונה 21">
            <a:extLst>
              <a:ext uri="{FF2B5EF4-FFF2-40B4-BE49-F238E27FC236}">
                <a16:creationId xmlns:a16="http://schemas.microsoft.com/office/drawing/2014/main" id="{F76C1951-0358-46AE-BEB2-A9D41573A5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V="1">
            <a:off x="521982" y="3623107"/>
            <a:ext cx="10018144" cy="951845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2F86667-E987-4626-A658-D69A9FC38814}"/>
                  </a:ext>
                </a:extLst>
              </p:cNvPr>
              <p:cNvSpPr txBox="1"/>
              <p:nvPr/>
            </p:nvSpPr>
            <p:spPr>
              <a:xfrm>
                <a:off x="4423802" y="10048305"/>
                <a:ext cx="2741267" cy="652614"/>
              </a:xfrm>
              <a:prstGeom prst="rect">
                <a:avLst/>
              </a:prstGeom>
              <a:solidFill>
                <a:srgbClr val="CE5956"/>
              </a:solidFill>
              <a:ln>
                <a:solidFill>
                  <a:srgbClr val="FF0000"/>
                </a:solidFill>
              </a:ln>
            </p:spPr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000" i="1" dirty="0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4000" i="1" dirty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he-IL" sz="40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2F86667-E987-4626-A658-D69A9FC388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3802" y="10048305"/>
                <a:ext cx="2741267" cy="65261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B9ECBC8-E133-4BC6-B4DC-66E460A3D100}"/>
                  </a:ext>
                </a:extLst>
              </p:cNvPr>
              <p:cNvSpPr txBox="1"/>
              <p:nvPr/>
            </p:nvSpPr>
            <p:spPr>
              <a:xfrm>
                <a:off x="3617291" y="6348686"/>
                <a:ext cx="2158095" cy="646331"/>
              </a:xfrm>
              <a:prstGeom prst="rect">
                <a:avLst/>
              </a:prstGeom>
              <a:solidFill>
                <a:srgbClr val="5F41A6"/>
              </a:solidFill>
              <a:ln>
                <a:solidFill>
                  <a:srgbClr val="7030A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000" i="1" dirty="0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40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b="0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he-IL" sz="40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B9ECBC8-E133-4BC6-B4DC-66E460A3D1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7291" y="6348686"/>
                <a:ext cx="2158095" cy="6463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36BECDB-94F7-4226-B021-C2D2A073381E}"/>
                  </a:ext>
                </a:extLst>
              </p:cNvPr>
              <p:cNvSpPr txBox="1"/>
              <p:nvPr/>
            </p:nvSpPr>
            <p:spPr>
              <a:xfrm>
                <a:off x="979813" y="7244020"/>
                <a:ext cx="2341983" cy="652615"/>
              </a:xfrm>
              <a:prstGeom prst="rect">
                <a:avLst/>
              </a:prstGeom>
              <a:solidFill>
                <a:srgbClr val="2B6FB2"/>
              </a:solidFill>
              <a:ln>
                <a:solidFill>
                  <a:srgbClr val="0070C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wrap="square" rtlCol="1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000" i="1" dirty="0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4000" i="1" dirty="0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sz="4000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4000" i="1" dirty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he-IL" sz="4000" dirty="0">
                  <a:latin typeface="Rubik" pitchFamily="2" charset="-79"/>
                  <a:cs typeface="Rubik" pitchFamily="2" charset="-79"/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36BECDB-94F7-4226-B021-C2D2A07338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9813" y="7244020"/>
                <a:ext cx="2341983" cy="65261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0070C0"/>
                </a:solidFill>
              </a:ln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מחבר חץ ישר 25">
            <a:extLst>
              <a:ext uri="{FF2B5EF4-FFF2-40B4-BE49-F238E27FC236}">
                <a16:creationId xmlns:a16="http://schemas.microsoft.com/office/drawing/2014/main" id="{67DCF981-FAAE-4A2E-ADFE-81D499EBECE2}"/>
              </a:ext>
            </a:extLst>
          </p:cNvPr>
          <p:cNvCxnSpPr>
            <a:cxnSpLocks/>
          </p:cNvCxnSpPr>
          <p:nvPr/>
        </p:nvCxnSpPr>
        <p:spPr>
          <a:xfrm flipV="1">
            <a:off x="5794436" y="2914650"/>
            <a:ext cx="0" cy="10531712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7" name="מחבר חץ ישר 26">
            <a:extLst>
              <a:ext uri="{FF2B5EF4-FFF2-40B4-BE49-F238E27FC236}">
                <a16:creationId xmlns:a16="http://schemas.microsoft.com/office/drawing/2014/main" id="{D5C9901D-7D0C-4DFC-A3BB-7BD48061E8BD}"/>
              </a:ext>
            </a:extLst>
          </p:cNvPr>
          <p:cNvCxnSpPr>
            <a:cxnSpLocks/>
          </p:cNvCxnSpPr>
          <p:nvPr/>
        </p:nvCxnSpPr>
        <p:spPr>
          <a:xfrm>
            <a:off x="483882" y="8382334"/>
            <a:ext cx="11002108" cy="0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חץ: ימינה 27">
            <a:extLst>
              <a:ext uri="{FF2B5EF4-FFF2-40B4-BE49-F238E27FC236}">
                <a16:creationId xmlns:a16="http://schemas.microsoft.com/office/drawing/2014/main" id="{7F533883-E72F-4D68-9310-C399589D93E9}"/>
              </a:ext>
            </a:extLst>
          </p:cNvPr>
          <p:cNvSpPr/>
          <p:nvPr/>
        </p:nvSpPr>
        <p:spPr>
          <a:xfrm rot="19082582" flipH="1">
            <a:off x="4933590" y="4756164"/>
            <a:ext cx="6783984" cy="1916090"/>
          </a:xfrm>
          <a:prstGeom prst="rightArrow">
            <a:avLst>
              <a:gd name="adj1" fmla="val 50000"/>
              <a:gd name="adj2" fmla="val 80085"/>
            </a:avLst>
          </a:prstGeom>
          <a:solidFill>
            <a:srgbClr val="F8D9B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/>
            <a:r>
              <a:rPr lang="he-IL" sz="2800" dirty="0">
                <a:solidFill>
                  <a:schemeClr val="tx1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עבור </a:t>
            </a:r>
            <a:r>
              <a:rPr lang="en-US" sz="2800" dirty="0">
                <a:solidFill>
                  <a:schemeClr val="tx1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n</a:t>
            </a:r>
            <a:r>
              <a:rPr lang="he-IL" sz="2800" dirty="0">
                <a:solidFill>
                  <a:schemeClr val="tx1"/>
                </a:solidFill>
                <a:latin typeface="Rubik" pitchFamily="2" charset="-79"/>
                <a:ea typeface="Calibri Light" panose="020F0302020204030204" pitchFamily="34" charset="0"/>
                <a:cs typeface="Rubik" pitchFamily="2" charset="-79"/>
              </a:rPr>
              <a:t> אי זוגי גדול מ-1 , מתקבלת נקודת "מגלשה" מיוחדת - פיתול </a:t>
            </a:r>
          </a:p>
        </p:txBody>
      </p:sp>
      <p:sp>
        <p:nvSpPr>
          <p:cNvPr id="29" name="אליפסה 28">
            <a:extLst>
              <a:ext uri="{FF2B5EF4-FFF2-40B4-BE49-F238E27FC236}">
                <a16:creationId xmlns:a16="http://schemas.microsoft.com/office/drawing/2014/main" id="{CD638356-B53E-45E0-8502-F83977DA750A}"/>
              </a:ext>
            </a:extLst>
          </p:cNvPr>
          <p:cNvSpPr/>
          <p:nvPr/>
        </p:nvSpPr>
        <p:spPr>
          <a:xfrm>
            <a:off x="5674794" y="8268032"/>
            <a:ext cx="239284" cy="228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 sz="4000">
              <a:latin typeface="Rubik" pitchFamily="2" charset="-79"/>
              <a:cs typeface="Rubik" pitchFamily="2" charset="-79"/>
            </a:endParaRPr>
          </a:p>
        </p:txBody>
      </p:sp>
      <p:pic>
        <p:nvPicPr>
          <p:cNvPr id="6" name="תמונה 5">
            <a:extLst>
              <a:ext uri="{FF2B5EF4-FFF2-40B4-BE49-F238E27FC236}">
                <a16:creationId xmlns:a16="http://schemas.microsoft.com/office/drawing/2014/main" id="{82749FB7-E14E-4056-92A6-52E6C14CA20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6925" y="2255981"/>
            <a:ext cx="1943568" cy="27024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1290830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23" grpId="0" animBg="1"/>
      <p:bldP spid="24" grpId="0" animBg="1"/>
      <p:bldP spid="25" grpId="0" animBg="1"/>
      <p:bldP spid="28" grpId="0" animBg="1"/>
    </p:bldLst>
  </p:timing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15229</TotalTime>
  <Words>692</Words>
  <Application>Microsoft Office PowerPoint</Application>
  <PresentationFormat>מותאם אישית</PresentationFormat>
  <Paragraphs>145</Paragraphs>
  <Slides>7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7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7</vt:i4>
      </vt:variant>
    </vt:vector>
  </HeadingPairs>
  <TitlesOfParts>
    <vt:vector size="15" baseType="lpstr">
      <vt:lpstr>Calibri Light</vt:lpstr>
      <vt:lpstr>Cambria Math</vt:lpstr>
      <vt:lpstr>Helvetica Neue</vt:lpstr>
      <vt:lpstr>Helvetica Neue Medium</vt:lpstr>
      <vt:lpstr>Polin-Bold</vt:lpstr>
      <vt:lpstr>Rubik</vt:lpstr>
      <vt:lpstr>Wingdings</vt:lpstr>
      <vt:lpstr>21_BasicWhite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רימה דריזין</cp:lastModifiedBy>
  <cp:revision>96</cp:revision>
  <dcterms:modified xsi:type="dcterms:W3CDTF">2024-11-24T07:54:20Z</dcterms:modified>
</cp:coreProperties>
</file>