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Polin Atid Bold" charset="1" panose="00000000000000000000"/>
      <p:regular r:id="rId11"/>
    </p:embeddedFont>
    <p:embeddedFont>
      <p:font typeface="Polin Atid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330514"/>
            <a:chOff x="0" y="0"/>
            <a:chExt cx="4816593" cy="27207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20794"/>
            </a:xfrm>
            <a:custGeom>
              <a:avLst/>
              <a:gdLst/>
              <a:ahLst/>
              <a:cxnLst/>
              <a:rect r="r" b="b" t="t" l="l"/>
              <a:pathLst>
                <a:path h="272079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20794"/>
                  </a:lnTo>
                  <a:lnTo>
                    <a:pt x="0" y="2720794"/>
                  </a:lnTo>
                  <a:close/>
                </a:path>
              </a:pathLst>
            </a:custGeom>
            <a:solidFill>
              <a:srgbClr val="8D173C">
                <a:alpha val="55686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4816593" cy="27207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56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873590" y="3656266"/>
            <a:ext cx="14540821" cy="2144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8567"/>
              </a:lnSpc>
            </a:pPr>
            <a:r>
              <a:rPr lang="he-IL" b="true" sz="8399">
                <a:solidFill>
                  <a:srgbClr val="F7D9B9"/>
                </a:solidFill>
                <a:latin typeface="Polin Atid Bold"/>
                <a:ea typeface="Polin Atid Bold"/>
                <a:cs typeface="Polin Atid Bold"/>
                <a:sym typeface="Polin Atid Bold"/>
                <a:rtl val="true"/>
              </a:rPr>
              <a:t>קרב הגלבוע</a:t>
            </a:r>
          </a:p>
          <a:p>
            <a:pPr algn="ctr" rtl="true" marL="0" indent="0" lvl="0">
              <a:lnSpc>
                <a:spcPts val="6833"/>
              </a:lnSpc>
            </a:pPr>
            <a:r>
              <a:rPr lang="he-IL" b="true" sz="6699">
                <a:solidFill>
                  <a:srgbClr val="F7D9B9"/>
                </a:solidFill>
                <a:latin typeface="Polin Atid Bold"/>
                <a:ea typeface="Polin Atid Bold"/>
                <a:cs typeface="Polin Atid Bold"/>
                <a:sym typeface="Polin Atid Bold"/>
                <a:rtl val="true"/>
              </a:rPr>
              <a:t>סופו של המלך הראשון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9558104"/>
            <a:ext cx="18288000" cy="728896"/>
            <a:chOff x="0" y="0"/>
            <a:chExt cx="4816593" cy="1919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191973"/>
            </a:xfrm>
            <a:custGeom>
              <a:avLst/>
              <a:gdLst/>
              <a:ahLst/>
              <a:cxnLst/>
              <a:rect r="r" b="b" t="t" l="l"/>
              <a:pathLst>
                <a:path h="19197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91973"/>
                  </a:lnTo>
                  <a:lnTo>
                    <a:pt x="0" y="191973"/>
                  </a:lnTo>
                  <a:close/>
                </a:path>
              </a:pathLst>
            </a:custGeom>
            <a:solidFill>
              <a:srgbClr val="F7D9B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4816593" cy="1919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56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392800" y="9674547"/>
            <a:ext cx="1271801" cy="496011"/>
          </a:xfrm>
          <a:custGeom>
            <a:avLst/>
            <a:gdLst/>
            <a:ahLst/>
            <a:cxnLst/>
            <a:rect r="r" b="b" t="t" l="l"/>
            <a:pathLst>
              <a:path h="496011" w="1271801">
                <a:moveTo>
                  <a:pt x="0" y="0"/>
                </a:moveTo>
                <a:lnTo>
                  <a:pt x="1271800" y="0"/>
                </a:lnTo>
                <a:lnTo>
                  <a:pt x="1271800" y="496011"/>
                </a:lnTo>
                <a:lnTo>
                  <a:pt x="0" y="496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225532" y="9775692"/>
            <a:ext cx="6761137" cy="265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885"/>
              </a:lnSpc>
              <a:spcBef>
                <a:spcPct val="0"/>
              </a:spcBef>
            </a:pPr>
            <a:r>
              <a:rPr lang="he-IL" sz="1571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 val="true"/>
              </a:rPr>
              <a:t>תחום השפה העברית | מנהל ההדרכה | רשת החינוך עתיד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t="0" r="-22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804302" y="9581744"/>
            <a:ext cx="1271801" cy="496011"/>
          </a:xfrm>
          <a:custGeom>
            <a:avLst/>
            <a:gdLst/>
            <a:ahLst/>
            <a:cxnLst/>
            <a:rect r="r" b="b" t="t" l="l"/>
            <a:pathLst>
              <a:path h="496011" w="1271801">
                <a:moveTo>
                  <a:pt x="0" y="0"/>
                </a:moveTo>
                <a:lnTo>
                  <a:pt x="1271801" y="0"/>
                </a:lnTo>
                <a:lnTo>
                  <a:pt x="1271801" y="496011"/>
                </a:lnTo>
                <a:lnTo>
                  <a:pt x="0" y="496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411939" y="-483822"/>
            <a:ext cx="15766563" cy="591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473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5" t="0" r="-33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565" y="9556261"/>
            <a:ext cx="1271801" cy="496011"/>
          </a:xfrm>
          <a:custGeom>
            <a:avLst/>
            <a:gdLst/>
            <a:ahLst/>
            <a:cxnLst/>
            <a:rect r="r" b="b" t="t" l="l"/>
            <a:pathLst>
              <a:path h="496011" w="1271801">
                <a:moveTo>
                  <a:pt x="0" y="0"/>
                </a:moveTo>
                <a:lnTo>
                  <a:pt x="1271801" y="0"/>
                </a:lnTo>
                <a:lnTo>
                  <a:pt x="1271801" y="496011"/>
                </a:lnTo>
                <a:lnTo>
                  <a:pt x="0" y="496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411939" y="-483822"/>
            <a:ext cx="15766563" cy="591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473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1225532" y="9775692"/>
            <a:ext cx="6761137" cy="265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885"/>
              </a:lnSpc>
              <a:spcBef>
                <a:spcPct val="0"/>
              </a:spcBef>
            </a:pPr>
            <a:r>
              <a:rPr lang="he-IL" sz="1571">
                <a:solidFill>
                  <a:srgbClr val="8D173C"/>
                </a:solidFill>
                <a:latin typeface="Polin Atid"/>
                <a:ea typeface="Polin Atid"/>
                <a:cs typeface="Polin Atid"/>
                <a:sym typeface="Polin Atid"/>
                <a:rtl val="true"/>
              </a:rPr>
              <a:t>תחום השפה העברית | מנהל ההדרכה | רשת החינוך עתיד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t="0" r="-22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1388" y="9558265"/>
            <a:ext cx="1324590" cy="516599"/>
          </a:xfrm>
          <a:custGeom>
            <a:avLst/>
            <a:gdLst/>
            <a:ahLst/>
            <a:cxnLst/>
            <a:rect r="r" b="b" t="t" l="l"/>
            <a:pathLst>
              <a:path h="516599" w="1324590">
                <a:moveTo>
                  <a:pt x="0" y="0"/>
                </a:moveTo>
                <a:lnTo>
                  <a:pt x="1324589" y="0"/>
                </a:lnTo>
                <a:lnTo>
                  <a:pt x="1324589" y="516599"/>
                </a:lnTo>
                <a:lnTo>
                  <a:pt x="0" y="5165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-411939" y="-483822"/>
            <a:ext cx="15766563" cy="591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 marL="0" indent="0" lvl="0">
              <a:lnSpc>
                <a:spcPts val="473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1" r="0" b="-1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7464" y="9606112"/>
            <a:ext cx="1324590" cy="516599"/>
          </a:xfrm>
          <a:custGeom>
            <a:avLst/>
            <a:gdLst/>
            <a:ahLst/>
            <a:cxnLst/>
            <a:rect r="r" b="b" t="t" l="l"/>
            <a:pathLst>
              <a:path h="516599" w="1324590">
                <a:moveTo>
                  <a:pt x="0" y="0"/>
                </a:moveTo>
                <a:lnTo>
                  <a:pt x="1324590" y="0"/>
                </a:lnTo>
                <a:lnTo>
                  <a:pt x="1324590" y="516599"/>
                </a:lnTo>
                <a:lnTo>
                  <a:pt x="0" y="5165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DAHG_2nU2cU</dc:identifier>
  <dcterms:modified xsi:type="dcterms:W3CDTF">2011-08-01T06:04:30Z</dcterms:modified>
  <cp:revision>1</cp:revision>
  <dc:title>תחום השפה העברית | מנהל ההדרכה | רשת החינוך עתיד</dc:title>
</cp:coreProperties>
</file>