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16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DEC92D-33F4-03C4-115A-9373E52E1C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-304800"/>
            <a:ext cx="5918200" cy="2960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452306-7799-5FD6-CD7C-8C499E9CD7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7086600"/>
            <a:ext cx="2828009" cy="12414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רונן שלינגר</cp:lastModifiedBy>
  <cp:revision>2</cp:revision>
  <dcterms:created xsi:type="dcterms:W3CDTF">2006-08-16T00:00:00Z</dcterms:created>
  <dcterms:modified xsi:type="dcterms:W3CDTF">2026-04-13T08:13:59Z</dcterms:modified>
</cp:coreProperties>
</file>